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5" r:id="rId2"/>
    <p:sldId id="350" r:id="rId3"/>
    <p:sldId id="351" r:id="rId4"/>
    <p:sldId id="352" r:id="rId5"/>
    <p:sldId id="353" r:id="rId6"/>
    <p:sldId id="346" r:id="rId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232"/>
    <a:srgbClr val="FBA3A9"/>
    <a:srgbClr val="CC6600"/>
    <a:srgbClr val="C0C0C0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7898" autoAdjust="0"/>
    <p:restoredTop sz="86403" autoAdjust="0"/>
  </p:normalViewPr>
  <p:slideViewPr>
    <p:cSldViewPr>
      <p:cViewPr varScale="1">
        <p:scale>
          <a:sx n="72" d="100"/>
          <a:sy n="72" d="100"/>
        </p:scale>
        <p:origin x="-8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118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863B30CA-56F9-4334-892D-A4C30AA4F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0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16463"/>
            <a:ext cx="5435600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278649F-E08D-41EC-BA3B-271B01AC08C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019B1-2F67-4EC6-9FB8-0C4523A47DE7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5313EA-5298-48DC-8EE0-1B273D749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28640-921C-46F6-BD2B-6CFBD55B8DED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A4D3A-AC08-4B25-AC4F-DBE6D0BE5B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F375A0-EFCF-4CF2-A4E5-C830C3410A66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1EF38-CAFC-40AC-BB6B-E313A73F92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AE2E4-DADE-475D-B6AA-17E444E226C2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CC38C-1721-461D-B572-5B885B0C5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FCA82-9A36-4821-8974-24148E1B5A55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A95182-C0ED-49B6-A78B-2EB0C7AB7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CE2AE-A3B9-4CCD-88F9-8BF2CA27ABF0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9BC14-3CC4-4308-8B53-7E3FCB5A79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11E1-BD91-4D23-86B2-781FF8FB00D9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0E4D25-EFFD-46D3-B49E-A6B3BD3D4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548C6D-748D-4D65-B910-11AE27EA22EC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A91DA-860E-4DAB-B288-20AB57E28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4EA8D-9DE5-47DC-AB1F-A2524736352D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1E896-19B0-48BD-B92B-B6FA668934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2F48A-97FA-482A-ABE3-391C5D379B10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6C353-F3FC-43C9-807F-88B999C55A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470FF8-7CCB-4F04-AF6B-7D212E0FCFDB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A1BC9-0A68-4168-B457-B91C825A56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B92E4-AC08-4C93-BB67-CF25F8D42FCA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1E472-4F49-481C-9924-0A46B6F630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CFF21246-A5CA-42F7-8731-E2F09739EACE}" type="datetime1">
              <a:rPr lang="en-US"/>
              <a:pPr>
                <a:defRPr/>
              </a:pPr>
              <a:t>31/05/2011</a:t>
            </a:fld>
            <a:r>
              <a:rPr lang="en-US"/>
              <a:t>27 Sep &amp; 01 Okt 2010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/>
              <a:t>GPP 2011 – 2015 JAP 2011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690688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2BB4ADE0-2FC4-4033-B0B2-1A9E0B32DA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F6B8F0C-8E32-4640-BC8A-ABCD9E2F6E43}" type="slidenum">
              <a:rPr lang="en-US" smtClean="0">
                <a:latin typeface="Arial" charset="0"/>
              </a:rPr>
              <a:pPr/>
              <a:t>1</a:t>
            </a:fld>
            <a:endParaRPr lang="en-US" smtClean="0">
              <a:latin typeface="Arial" charset="0"/>
            </a:endParaRP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2124075" y="1844675"/>
            <a:ext cx="556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nl-BE" i="1">
                <a:latin typeface="Courier New" pitchFamily="49" charset="0"/>
              </a:rPr>
              <a:t>TRILLINGEN </a:t>
            </a:r>
            <a:endParaRPr lang="en-GB" b="1" i="1">
              <a:latin typeface="Courier New" pitchFamily="49" charset="0"/>
            </a:endParaRP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124075" y="2781300"/>
            <a:ext cx="4392613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Item	:	GPP 08-MR-01</a:t>
            </a: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Piloot	:	MRSys-L</a:t>
            </a:r>
          </a:p>
          <a:p>
            <a:pPr marL="808038" indent="-808038" defTabSz="1082675">
              <a:lnSpc>
                <a:spcPct val="60000"/>
              </a:lnSpc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		LtKol IMM VAN GYSEGHEM</a:t>
            </a:r>
            <a:endParaRPr lang="en-GB" sz="1600">
              <a:solidFill>
                <a:srgbClr val="FF3232"/>
              </a:solidFill>
              <a:latin typeface="Courier New" pitchFamily="49" charset="0"/>
            </a:endParaRPr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2133600" y="3657600"/>
            <a:ext cx="4267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BE" sz="1600">
                <a:latin typeface="Courier New" pitchFamily="49" charset="0"/>
              </a:rPr>
              <a:t>31 Mei 11</a:t>
            </a:r>
            <a:endParaRPr lang="en-GB" sz="1600">
              <a:latin typeface="Courier New" pitchFamily="49" charset="0"/>
            </a:endParaRPr>
          </a:p>
        </p:txBody>
      </p:sp>
      <p:pic>
        <p:nvPicPr>
          <p:cNvPr id="16390" name="Picture 10" descr="Tra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40488" y="2924175"/>
            <a:ext cx="1444625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735013" y="274638"/>
            <a:ext cx="8229600" cy="1143000"/>
          </a:xfrm>
        </p:spPr>
        <p:txBody>
          <a:bodyPr/>
          <a:lstStyle/>
          <a:p>
            <a:r>
              <a:rPr lang="fr-BE" smtClean="0"/>
              <a:t>STAVAZA</a:t>
            </a:r>
            <a:endParaRPr lang="en-US" smtClean="0"/>
          </a:p>
        </p:txBody>
      </p:sp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nl-BE" sz="2800" smtClean="0"/>
              <a:t>Doelstellingen</a:t>
            </a:r>
          </a:p>
          <a:p>
            <a:pPr lvl="1">
              <a:lnSpc>
                <a:spcPct val="90000"/>
              </a:lnSpc>
            </a:pPr>
            <a:r>
              <a:rPr lang="fr-BE" sz="2400" smtClean="0"/>
              <a:t>Opstellen van een trillingsfiche per geïdentificeerd materieel (incl. RIE)</a:t>
            </a:r>
          </a:p>
          <a:p>
            <a:pPr lvl="1">
              <a:lnSpc>
                <a:spcPct val="90000"/>
              </a:lnSpc>
            </a:pPr>
            <a:r>
              <a:rPr lang="fr-BE" sz="2400" smtClean="0"/>
              <a:t>Praktische uitwerking van een casestudy voor één materieel, met name Jeep LMV</a:t>
            </a:r>
          </a:p>
          <a:p>
            <a:pPr lvl="1">
              <a:lnSpc>
                <a:spcPct val="90000"/>
              </a:lnSpc>
            </a:pPr>
            <a:r>
              <a:rPr lang="fr-BE" sz="2400" smtClean="0"/>
              <a:t>Evaluatie van de resultaten van de casestudy</a:t>
            </a:r>
            <a:endParaRPr lang="en-US" sz="2400" smtClean="0"/>
          </a:p>
          <a:p>
            <a:pPr lvl="1">
              <a:lnSpc>
                <a:spcPct val="90000"/>
              </a:lnSpc>
            </a:pPr>
            <a:r>
              <a:rPr lang="fr-BE" sz="2400" smtClean="0"/>
              <a:t>Evaluatie van de opportuniteit ter uitvaardiging van maatregelen ter voorkoming of vermindering/ beperking van de blootstelling aan trillingen</a:t>
            </a:r>
          </a:p>
          <a:p>
            <a:pPr lvl="1">
              <a:lnSpc>
                <a:spcPct val="90000"/>
              </a:lnSpc>
            </a:pPr>
            <a:r>
              <a:rPr lang="fr-BE" sz="2400" smtClean="0"/>
              <a:t>Sensibiliseren van de hiërarchische lijn en de werknemers (Gids/Richtlijn)</a:t>
            </a:r>
            <a:endParaRPr lang="en-US" sz="2400" smtClean="0"/>
          </a:p>
          <a:p>
            <a:pPr lvl="1">
              <a:lnSpc>
                <a:spcPct val="90000"/>
              </a:lnSpc>
            </a:pPr>
            <a:endParaRPr lang="nl-BE" sz="2400" smtClean="0"/>
          </a:p>
        </p:txBody>
      </p:sp>
      <p:sp>
        <p:nvSpPr>
          <p:cNvPr id="17411" name="Date Placeholder 1"/>
          <p:cNvSpPr txBox="1">
            <a:spLocks noGrp="1"/>
          </p:cNvSpPr>
          <p:nvPr/>
        </p:nvSpPr>
        <p:spPr bwMode="auto">
          <a:xfrm>
            <a:off x="53975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31 Mei 2011</a:t>
            </a:r>
          </a:p>
        </p:txBody>
      </p:sp>
      <p:sp>
        <p:nvSpPr>
          <p:cNvPr id="17412" name="Footer Placeholder 2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GPP 2011 – 2015 JAP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5013" y="274638"/>
            <a:ext cx="8229600" cy="1143000"/>
          </a:xfrm>
        </p:spPr>
        <p:txBody>
          <a:bodyPr/>
          <a:lstStyle/>
          <a:p>
            <a:r>
              <a:rPr lang="fr-BE" smtClean="0"/>
              <a:t>Realisaties</a:t>
            </a:r>
            <a:endParaRPr lang="en-US" smtClean="0"/>
          </a:p>
        </p:txBody>
      </p:sp>
      <p:sp>
        <p:nvSpPr>
          <p:cNvPr id="1843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nl-BE" smtClean="0"/>
              <a:t>Meetcampagne afgewerkt</a:t>
            </a:r>
          </a:p>
          <a:p>
            <a:r>
              <a:rPr lang="nl-BE" smtClean="0"/>
              <a:t>Transcriptie resultaten in trillingsfiche per Mat (cfr. voorstel van ontwerp fiche)</a:t>
            </a:r>
          </a:p>
        </p:txBody>
      </p:sp>
      <p:sp>
        <p:nvSpPr>
          <p:cNvPr id="18435" name="Date Placeholder 1"/>
          <p:cNvSpPr txBox="1">
            <a:spLocks noGrp="1"/>
          </p:cNvSpPr>
          <p:nvPr/>
        </p:nvSpPr>
        <p:spPr bwMode="auto">
          <a:xfrm>
            <a:off x="53975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31 Mei 2011</a:t>
            </a:r>
          </a:p>
        </p:txBody>
      </p:sp>
      <p:sp>
        <p:nvSpPr>
          <p:cNvPr id="18436" name="Footer Placeholder 2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GPP 2011 – 2015 JAP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Date Placeholder 1"/>
          <p:cNvSpPr txBox="1">
            <a:spLocks noGrp="1"/>
          </p:cNvSpPr>
          <p:nvPr/>
        </p:nvSpPr>
        <p:spPr bwMode="auto">
          <a:xfrm>
            <a:off x="53975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31 Mei 2011</a:t>
            </a:r>
          </a:p>
        </p:txBody>
      </p:sp>
      <p:sp>
        <p:nvSpPr>
          <p:cNvPr id="19458" name="Footer Placeholder 2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GPP 2011 – 2015 JAP 2011</a:t>
            </a:r>
          </a:p>
        </p:txBody>
      </p:sp>
      <p:pic>
        <p:nvPicPr>
          <p:cNvPr id="1945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7825" y="-974725"/>
            <a:ext cx="7524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Rectangle 8"/>
          <p:cNvSpPr>
            <a:spLocks noChangeArrowheads="1"/>
          </p:cNvSpPr>
          <p:nvPr/>
        </p:nvSpPr>
        <p:spPr bwMode="auto">
          <a:xfrm>
            <a:off x="1647825" y="-974725"/>
            <a:ext cx="196215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tabLst>
                <a:tab pos="1012825" algn="ctr"/>
              </a:tabLst>
            </a:pPr>
            <a:r>
              <a:rPr lang="nl-NL" sz="1200" b="1">
                <a:latin typeface="Times New Roman" pitchFamily="18" charset="0"/>
                <a:cs typeface="Times New Roman" pitchFamily="18" charset="0"/>
              </a:rPr>
              <a:t>Defensie</a:t>
            </a:r>
            <a:br>
              <a:rPr lang="nl-NL" sz="1200" b="1">
                <a:latin typeface="Times New Roman" pitchFamily="18" charset="0"/>
                <a:cs typeface="Times New Roman" pitchFamily="18" charset="0"/>
              </a:rPr>
            </a:br>
            <a:r>
              <a:rPr lang="nl-NL" sz="1200" b="1">
                <a:latin typeface="Times New Roman" pitchFamily="18" charset="0"/>
                <a:cs typeface="Times New Roman" pitchFamily="18" charset="0"/>
              </a:rPr>
              <a:t/>
            </a:r>
            <a:br>
              <a:rPr lang="nl-NL" sz="1200" b="1">
                <a:latin typeface="Times New Roman" pitchFamily="18" charset="0"/>
                <a:cs typeface="Times New Roman" pitchFamily="18" charset="0"/>
              </a:rPr>
            </a:br>
            <a:endParaRPr lang="en-US" sz="10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1012825" algn="ctr"/>
              </a:tabLst>
            </a:pPr>
            <a:endParaRPr lang="en-US"/>
          </a:p>
        </p:txBody>
      </p:sp>
      <p:graphicFrame>
        <p:nvGraphicFramePr>
          <p:cNvPr id="30747" name="Group 27"/>
          <p:cNvGraphicFramePr>
            <a:graphicFrameLocks noGrp="1"/>
          </p:cNvGraphicFramePr>
          <p:nvPr/>
        </p:nvGraphicFramePr>
        <p:xfrm>
          <a:off x="1647825" y="-974725"/>
          <a:ext cx="5848350" cy="457200"/>
        </p:xfrm>
        <a:graphic>
          <a:graphicData uri="http://schemas.openxmlformats.org/drawingml/2006/table">
            <a:tbl>
              <a:tblPr/>
              <a:tblGrid>
                <a:gridCol w="1962150"/>
                <a:gridCol w="2222500"/>
                <a:gridCol w="16637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12825" algn="ctr"/>
                        </a:tabLst>
                      </a:pPr>
                      <a:r>
                        <a:rPr kumimoji="0" lang="nl-NL" sz="12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DGMR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012825" algn="ctr"/>
                        </a:tabLst>
                      </a:pPr>
                      <a:r>
                        <a:rPr kumimoji="0" lang="nl-B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Systems </a:t>
                      </a:r>
                      <a:r>
                        <a:rPr kumimoji="0" lang="nl-B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–</a:t>
                      </a:r>
                      <a:r>
                        <a:rPr kumimoji="0" lang="nl-BE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Land Systems</a:t>
                      </a:r>
                      <a:endParaRPr kumimoji="0" lang="nl-BE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HUMAN VIBRATIONS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Bijl A</a:t>
                      </a:r>
                      <a:endParaRPr kumimoji="0" lang="en-US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blz </a:t>
                      </a:r>
                      <a:r>
                        <a:rPr kumimoji="0" lang="nl-B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kumimoji="0" lang="nl-NL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van X</a:t>
                      </a:r>
                      <a:endParaRPr kumimoji="0" lang="nl-NL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9471" name="Picture 56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9825" y="233363"/>
            <a:ext cx="4394200" cy="614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5013" y="274638"/>
            <a:ext cx="8229600" cy="1143000"/>
          </a:xfrm>
        </p:spPr>
        <p:txBody>
          <a:bodyPr/>
          <a:lstStyle/>
          <a:p>
            <a:r>
              <a:rPr lang="fr-BE" smtClean="0"/>
              <a:t>To be done</a:t>
            </a:r>
            <a:endParaRPr lang="en-US" smtClean="0"/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nl-BE" smtClean="0"/>
              <a:t>Aanbevelingen trillingsfiche</a:t>
            </a:r>
          </a:p>
          <a:p>
            <a:r>
              <a:rPr lang="nl-BE" smtClean="0"/>
              <a:t>Case study Jeep LMV</a:t>
            </a:r>
          </a:p>
          <a:p>
            <a:r>
              <a:rPr lang="nl-BE" smtClean="0"/>
              <a:t>Verspreiding reeds beschikbare Info</a:t>
            </a:r>
          </a:p>
          <a:p>
            <a:r>
              <a:rPr lang="nl-BE" smtClean="0"/>
              <a:t>Eval opportuniteit ter uitvaardiging van maatregelen ter vermindering/beperking van de blootstelling aan trillingen (in overleg met vakorganisaties)</a:t>
            </a:r>
          </a:p>
          <a:p>
            <a:r>
              <a:rPr lang="nl-BE" smtClean="0"/>
              <a:t>Sensibilisering (Nota/Gids/Richtlijn)</a:t>
            </a:r>
          </a:p>
          <a:p>
            <a:endParaRPr lang="nl-BE" smtClean="0"/>
          </a:p>
        </p:txBody>
      </p:sp>
      <p:sp>
        <p:nvSpPr>
          <p:cNvPr id="20483" name="Date Placeholder 1"/>
          <p:cNvSpPr txBox="1">
            <a:spLocks noGrp="1"/>
          </p:cNvSpPr>
          <p:nvPr/>
        </p:nvSpPr>
        <p:spPr bwMode="auto">
          <a:xfrm>
            <a:off x="539750" y="6381750"/>
            <a:ext cx="2133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n-US" sz="1400"/>
              <a:t>31 Mei 2011</a:t>
            </a:r>
          </a:p>
        </p:txBody>
      </p:sp>
      <p:sp>
        <p:nvSpPr>
          <p:cNvPr id="20484" name="Footer Placeholder 2"/>
          <p:cNvSpPr txBox="1">
            <a:spLocks noGrp="1"/>
          </p:cNvSpPr>
          <p:nvPr/>
        </p:nvSpPr>
        <p:spPr bwMode="auto">
          <a:xfrm>
            <a:off x="2843213" y="6381750"/>
            <a:ext cx="345757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/>
              <a:t>GPP 2011 – 2015 JAP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nl-BE" sz="4000" smtClean="0"/>
              <a:t>Q&amp;A</a:t>
            </a:r>
            <a:endParaRPr lang="fr-FR" sz="4000" smtClean="0"/>
          </a:p>
        </p:txBody>
      </p:sp>
      <p:grpSp>
        <p:nvGrpSpPr>
          <p:cNvPr id="21506" name="Group 31"/>
          <p:cNvGrpSpPr>
            <a:grpSpLocks/>
          </p:cNvGrpSpPr>
          <p:nvPr/>
        </p:nvGrpSpPr>
        <p:grpSpPr bwMode="auto">
          <a:xfrm>
            <a:off x="971550" y="908050"/>
            <a:ext cx="6748463" cy="5224463"/>
            <a:chOff x="612" y="572"/>
            <a:chExt cx="4251" cy="3291"/>
          </a:xfrm>
        </p:grpSpPr>
        <p:sp>
          <p:nvSpPr>
            <p:cNvPr id="2150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565" y="1389"/>
              <a:ext cx="3298" cy="2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21509" name="Picture 4" descr="MCj00787110000[1]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787" y="572"/>
              <a:ext cx="1022" cy="24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0" name="Text Box 5"/>
            <p:cNvSpPr txBox="1">
              <a:spLocks noChangeArrowheads="1"/>
            </p:cNvSpPr>
            <p:nvPr/>
          </p:nvSpPr>
          <p:spPr bwMode="auto">
            <a:xfrm rot="-1806097">
              <a:off x="1517" y="1610"/>
              <a:ext cx="6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nl-BE" sz="1600" b="1"/>
                <a:t>PAA-PGP</a:t>
              </a:r>
              <a:endParaRPr lang="en-US" sz="1600" b="1"/>
            </a:p>
          </p:txBody>
        </p:sp>
        <p:grpSp>
          <p:nvGrpSpPr>
            <p:cNvPr id="21511" name="Group 6"/>
            <p:cNvGrpSpPr>
              <a:grpSpLocks/>
            </p:cNvGrpSpPr>
            <p:nvPr/>
          </p:nvGrpSpPr>
          <p:grpSpPr bwMode="auto">
            <a:xfrm>
              <a:off x="1230" y="922"/>
              <a:ext cx="1182" cy="1934"/>
              <a:chOff x="1230" y="922"/>
              <a:chExt cx="1182" cy="1934"/>
            </a:xfrm>
          </p:grpSpPr>
          <p:sp>
            <p:nvSpPr>
              <p:cNvPr id="21522" name="Freeform 7"/>
              <p:cNvSpPr>
                <a:spLocks/>
              </p:cNvSpPr>
              <p:nvPr/>
            </p:nvSpPr>
            <p:spPr bwMode="auto">
              <a:xfrm>
                <a:off x="1299" y="1073"/>
                <a:ext cx="1113" cy="1348"/>
              </a:xfrm>
              <a:custGeom>
                <a:avLst/>
                <a:gdLst>
                  <a:gd name="T0" fmla="*/ 947 w 1113"/>
                  <a:gd name="T1" fmla="*/ 646 h 1348"/>
                  <a:gd name="T2" fmla="*/ 472 w 1113"/>
                  <a:gd name="T3" fmla="*/ 1186 h 1348"/>
                  <a:gd name="T4" fmla="*/ 179 w 1113"/>
                  <a:gd name="T5" fmla="*/ 702 h 1348"/>
                  <a:gd name="T6" fmla="*/ 659 w 1113"/>
                  <a:gd name="T7" fmla="*/ 175 h 1348"/>
                  <a:gd name="T8" fmla="*/ 679 w 1113"/>
                  <a:gd name="T9" fmla="*/ 77 h 1348"/>
                  <a:gd name="T10" fmla="*/ 638 w 1113"/>
                  <a:gd name="T11" fmla="*/ 122 h 1348"/>
                  <a:gd name="T12" fmla="*/ 589 w 1113"/>
                  <a:gd name="T13" fmla="*/ 138 h 1348"/>
                  <a:gd name="T14" fmla="*/ 529 w 1113"/>
                  <a:gd name="T15" fmla="*/ 175 h 1348"/>
                  <a:gd name="T16" fmla="*/ 472 w 1113"/>
                  <a:gd name="T17" fmla="*/ 191 h 1348"/>
                  <a:gd name="T18" fmla="*/ 423 w 1113"/>
                  <a:gd name="T19" fmla="*/ 227 h 1348"/>
                  <a:gd name="T20" fmla="*/ 370 w 1113"/>
                  <a:gd name="T21" fmla="*/ 260 h 1348"/>
                  <a:gd name="T22" fmla="*/ 309 w 1113"/>
                  <a:gd name="T23" fmla="*/ 268 h 1348"/>
                  <a:gd name="T24" fmla="*/ 260 w 1113"/>
                  <a:gd name="T25" fmla="*/ 305 h 1348"/>
                  <a:gd name="T26" fmla="*/ 212 w 1113"/>
                  <a:gd name="T27" fmla="*/ 329 h 1348"/>
                  <a:gd name="T28" fmla="*/ 159 w 1113"/>
                  <a:gd name="T29" fmla="*/ 378 h 1348"/>
                  <a:gd name="T30" fmla="*/ 110 w 1113"/>
                  <a:gd name="T31" fmla="*/ 394 h 1348"/>
                  <a:gd name="T32" fmla="*/ 74 w 1113"/>
                  <a:gd name="T33" fmla="*/ 430 h 1348"/>
                  <a:gd name="T34" fmla="*/ 9 w 1113"/>
                  <a:gd name="T35" fmla="*/ 430 h 1348"/>
                  <a:gd name="T36" fmla="*/ 21 w 1113"/>
                  <a:gd name="T37" fmla="*/ 491 h 1348"/>
                  <a:gd name="T38" fmla="*/ 21 w 1113"/>
                  <a:gd name="T39" fmla="*/ 544 h 1348"/>
                  <a:gd name="T40" fmla="*/ 57 w 1113"/>
                  <a:gd name="T41" fmla="*/ 593 h 1348"/>
                  <a:gd name="T42" fmla="*/ 53 w 1113"/>
                  <a:gd name="T43" fmla="*/ 658 h 1348"/>
                  <a:gd name="T44" fmla="*/ 98 w 1113"/>
                  <a:gd name="T45" fmla="*/ 694 h 1348"/>
                  <a:gd name="T46" fmla="*/ 151 w 1113"/>
                  <a:gd name="T47" fmla="*/ 743 h 1348"/>
                  <a:gd name="T48" fmla="*/ 139 w 1113"/>
                  <a:gd name="T49" fmla="*/ 804 h 1348"/>
                  <a:gd name="T50" fmla="*/ 167 w 1113"/>
                  <a:gd name="T51" fmla="*/ 873 h 1348"/>
                  <a:gd name="T52" fmla="*/ 179 w 1113"/>
                  <a:gd name="T53" fmla="*/ 938 h 1348"/>
                  <a:gd name="T54" fmla="*/ 216 w 1113"/>
                  <a:gd name="T55" fmla="*/ 983 h 1348"/>
                  <a:gd name="T56" fmla="*/ 244 w 1113"/>
                  <a:gd name="T57" fmla="*/ 1072 h 1348"/>
                  <a:gd name="T58" fmla="*/ 252 w 1113"/>
                  <a:gd name="T59" fmla="*/ 1133 h 1348"/>
                  <a:gd name="T60" fmla="*/ 285 w 1113"/>
                  <a:gd name="T61" fmla="*/ 1186 h 1348"/>
                  <a:gd name="T62" fmla="*/ 281 w 1113"/>
                  <a:gd name="T63" fmla="*/ 1246 h 1348"/>
                  <a:gd name="T64" fmla="*/ 309 w 1113"/>
                  <a:gd name="T65" fmla="*/ 1307 h 1348"/>
                  <a:gd name="T66" fmla="*/ 366 w 1113"/>
                  <a:gd name="T67" fmla="*/ 1328 h 1348"/>
                  <a:gd name="T68" fmla="*/ 419 w 1113"/>
                  <a:gd name="T69" fmla="*/ 1348 h 1348"/>
                  <a:gd name="T70" fmla="*/ 468 w 1113"/>
                  <a:gd name="T71" fmla="*/ 1295 h 1348"/>
                  <a:gd name="T72" fmla="*/ 504 w 1113"/>
                  <a:gd name="T73" fmla="*/ 1242 h 1348"/>
                  <a:gd name="T74" fmla="*/ 557 w 1113"/>
                  <a:gd name="T75" fmla="*/ 1242 h 1348"/>
                  <a:gd name="T76" fmla="*/ 959 w 1113"/>
                  <a:gd name="T77" fmla="*/ 979 h 1348"/>
                  <a:gd name="T78" fmla="*/ 1004 w 1113"/>
                  <a:gd name="T79" fmla="*/ 950 h 1348"/>
                  <a:gd name="T80" fmla="*/ 1069 w 1113"/>
                  <a:gd name="T81" fmla="*/ 926 h 1348"/>
                  <a:gd name="T82" fmla="*/ 1105 w 1113"/>
                  <a:gd name="T83" fmla="*/ 893 h 1348"/>
                  <a:gd name="T84" fmla="*/ 1113 w 1113"/>
                  <a:gd name="T85" fmla="*/ 828 h 1348"/>
                  <a:gd name="T86" fmla="*/ 1061 w 1113"/>
                  <a:gd name="T87" fmla="*/ 776 h 1348"/>
                  <a:gd name="T88" fmla="*/ 1061 w 1113"/>
                  <a:gd name="T89" fmla="*/ 711 h 1348"/>
                  <a:gd name="T90" fmla="*/ 1020 w 1113"/>
                  <a:gd name="T91" fmla="*/ 670 h 1348"/>
                  <a:gd name="T92" fmla="*/ 1004 w 1113"/>
                  <a:gd name="T93" fmla="*/ 601 h 1348"/>
                  <a:gd name="T94" fmla="*/ 979 w 1113"/>
                  <a:gd name="T95" fmla="*/ 552 h 1348"/>
                  <a:gd name="T96" fmla="*/ 963 w 1113"/>
                  <a:gd name="T97" fmla="*/ 491 h 1348"/>
                  <a:gd name="T98" fmla="*/ 923 w 1113"/>
                  <a:gd name="T99" fmla="*/ 439 h 1348"/>
                  <a:gd name="T100" fmla="*/ 927 w 1113"/>
                  <a:gd name="T101" fmla="*/ 378 h 1348"/>
                  <a:gd name="T102" fmla="*/ 886 w 1113"/>
                  <a:gd name="T103" fmla="*/ 329 h 1348"/>
                  <a:gd name="T104" fmla="*/ 886 w 1113"/>
                  <a:gd name="T105" fmla="*/ 264 h 1348"/>
                  <a:gd name="T106" fmla="*/ 854 w 1113"/>
                  <a:gd name="T107" fmla="*/ 215 h 1348"/>
                  <a:gd name="T108" fmla="*/ 858 w 1113"/>
                  <a:gd name="T109" fmla="*/ 154 h 1348"/>
                  <a:gd name="T110" fmla="*/ 829 w 1113"/>
                  <a:gd name="T111" fmla="*/ 97 h 1348"/>
                  <a:gd name="T112" fmla="*/ 837 w 1113"/>
                  <a:gd name="T113" fmla="*/ 32 h 1348"/>
                  <a:gd name="T114" fmla="*/ 789 w 1113"/>
                  <a:gd name="T115" fmla="*/ 0 h 134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113"/>
                  <a:gd name="T175" fmla="*/ 0 h 1348"/>
                  <a:gd name="T176" fmla="*/ 1113 w 1113"/>
                  <a:gd name="T177" fmla="*/ 1348 h 1348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113" h="1348">
                    <a:moveTo>
                      <a:pt x="768" y="37"/>
                    </a:moveTo>
                    <a:lnTo>
                      <a:pt x="809" y="223"/>
                    </a:lnTo>
                    <a:lnTo>
                      <a:pt x="849" y="369"/>
                    </a:lnTo>
                    <a:lnTo>
                      <a:pt x="902" y="528"/>
                    </a:lnTo>
                    <a:lnTo>
                      <a:pt x="947" y="646"/>
                    </a:lnTo>
                    <a:lnTo>
                      <a:pt x="996" y="759"/>
                    </a:lnTo>
                    <a:lnTo>
                      <a:pt x="1024" y="828"/>
                    </a:lnTo>
                    <a:lnTo>
                      <a:pt x="809" y="970"/>
                    </a:lnTo>
                    <a:lnTo>
                      <a:pt x="626" y="1088"/>
                    </a:lnTo>
                    <a:lnTo>
                      <a:pt x="472" y="1186"/>
                    </a:lnTo>
                    <a:lnTo>
                      <a:pt x="382" y="1259"/>
                    </a:lnTo>
                    <a:lnTo>
                      <a:pt x="358" y="1255"/>
                    </a:lnTo>
                    <a:lnTo>
                      <a:pt x="325" y="1206"/>
                    </a:lnTo>
                    <a:lnTo>
                      <a:pt x="273" y="962"/>
                    </a:lnTo>
                    <a:lnTo>
                      <a:pt x="179" y="702"/>
                    </a:lnTo>
                    <a:lnTo>
                      <a:pt x="90" y="520"/>
                    </a:lnTo>
                    <a:lnTo>
                      <a:pt x="102" y="491"/>
                    </a:lnTo>
                    <a:lnTo>
                      <a:pt x="330" y="365"/>
                    </a:lnTo>
                    <a:lnTo>
                      <a:pt x="504" y="260"/>
                    </a:lnTo>
                    <a:lnTo>
                      <a:pt x="659" y="175"/>
                    </a:lnTo>
                    <a:lnTo>
                      <a:pt x="760" y="89"/>
                    </a:lnTo>
                    <a:lnTo>
                      <a:pt x="744" y="69"/>
                    </a:lnTo>
                    <a:lnTo>
                      <a:pt x="703" y="65"/>
                    </a:lnTo>
                    <a:lnTo>
                      <a:pt x="691" y="69"/>
                    </a:lnTo>
                    <a:lnTo>
                      <a:pt x="679" y="77"/>
                    </a:lnTo>
                    <a:lnTo>
                      <a:pt x="675" y="89"/>
                    </a:lnTo>
                    <a:lnTo>
                      <a:pt x="671" y="102"/>
                    </a:lnTo>
                    <a:lnTo>
                      <a:pt x="663" y="114"/>
                    </a:lnTo>
                    <a:lnTo>
                      <a:pt x="650" y="122"/>
                    </a:lnTo>
                    <a:lnTo>
                      <a:pt x="638" y="122"/>
                    </a:lnTo>
                    <a:lnTo>
                      <a:pt x="626" y="122"/>
                    </a:lnTo>
                    <a:lnTo>
                      <a:pt x="614" y="118"/>
                    </a:lnTo>
                    <a:lnTo>
                      <a:pt x="602" y="118"/>
                    </a:lnTo>
                    <a:lnTo>
                      <a:pt x="589" y="126"/>
                    </a:lnTo>
                    <a:lnTo>
                      <a:pt x="589" y="138"/>
                    </a:lnTo>
                    <a:lnTo>
                      <a:pt x="581" y="150"/>
                    </a:lnTo>
                    <a:lnTo>
                      <a:pt x="569" y="162"/>
                    </a:lnTo>
                    <a:lnTo>
                      <a:pt x="557" y="175"/>
                    </a:lnTo>
                    <a:lnTo>
                      <a:pt x="545" y="175"/>
                    </a:lnTo>
                    <a:lnTo>
                      <a:pt x="529" y="175"/>
                    </a:lnTo>
                    <a:lnTo>
                      <a:pt x="516" y="175"/>
                    </a:lnTo>
                    <a:lnTo>
                      <a:pt x="504" y="166"/>
                    </a:lnTo>
                    <a:lnTo>
                      <a:pt x="492" y="171"/>
                    </a:lnTo>
                    <a:lnTo>
                      <a:pt x="480" y="179"/>
                    </a:lnTo>
                    <a:lnTo>
                      <a:pt x="472" y="191"/>
                    </a:lnTo>
                    <a:lnTo>
                      <a:pt x="464" y="203"/>
                    </a:lnTo>
                    <a:lnTo>
                      <a:pt x="460" y="215"/>
                    </a:lnTo>
                    <a:lnTo>
                      <a:pt x="447" y="227"/>
                    </a:lnTo>
                    <a:lnTo>
                      <a:pt x="435" y="227"/>
                    </a:lnTo>
                    <a:lnTo>
                      <a:pt x="423" y="227"/>
                    </a:lnTo>
                    <a:lnTo>
                      <a:pt x="411" y="223"/>
                    </a:lnTo>
                    <a:lnTo>
                      <a:pt x="399" y="223"/>
                    </a:lnTo>
                    <a:lnTo>
                      <a:pt x="386" y="231"/>
                    </a:lnTo>
                    <a:lnTo>
                      <a:pt x="374" y="248"/>
                    </a:lnTo>
                    <a:lnTo>
                      <a:pt x="370" y="260"/>
                    </a:lnTo>
                    <a:lnTo>
                      <a:pt x="362" y="272"/>
                    </a:lnTo>
                    <a:lnTo>
                      <a:pt x="346" y="280"/>
                    </a:lnTo>
                    <a:lnTo>
                      <a:pt x="334" y="280"/>
                    </a:lnTo>
                    <a:lnTo>
                      <a:pt x="321" y="268"/>
                    </a:lnTo>
                    <a:lnTo>
                      <a:pt x="309" y="268"/>
                    </a:lnTo>
                    <a:lnTo>
                      <a:pt x="297" y="268"/>
                    </a:lnTo>
                    <a:lnTo>
                      <a:pt x="285" y="268"/>
                    </a:lnTo>
                    <a:lnTo>
                      <a:pt x="273" y="280"/>
                    </a:lnTo>
                    <a:lnTo>
                      <a:pt x="265" y="292"/>
                    </a:lnTo>
                    <a:lnTo>
                      <a:pt x="260" y="305"/>
                    </a:lnTo>
                    <a:lnTo>
                      <a:pt x="252" y="317"/>
                    </a:lnTo>
                    <a:lnTo>
                      <a:pt x="248" y="329"/>
                    </a:lnTo>
                    <a:lnTo>
                      <a:pt x="236" y="333"/>
                    </a:lnTo>
                    <a:lnTo>
                      <a:pt x="224" y="333"/>
                    </a:lnTo>
                    <a:lnTo>
                      <a:pt x="212" y="329"/>
                    </a:lnTo>
                    <a:lnTo>
                      <a:pt x="204" y="341"/>
                    </a:lnTo>
                    <a:lnTo>
                      <a:pt x="191" y="349"/>
                    </a:lnTo>
                    <a:lnTo>
                      <a:pt x="183" y="365"/>
                    </a:lnTo>
                    <a:lnTo>
                      <a:pt x="175" y="378"/>
                    </a:lnTo>
                    <a:lnTo>
                      <a:pt x="159" y="378"/>
                    </a:lnTo>
                    <a:lnTo>
                      <a:pt x="147" y="378"/>
                    </a:lnTo>
                    <a:lnTo>
                      <a:pt x="135" y="369"/>
                    </a:lnTo>
                    <a:lnTo>
                      <a:pt x="122" y="369"/>
                    </a:lnTo>
                    <a:lnTo>
                      <a:pt x="110" y="378"/>
                    </a:lnTo>
                    <a:lnTo>
                      <a:pt x="110" y="394"/>
                    </a:lnTo>
                    <a:lnTo>
                      <a:pt x="110" y="406"/>
                    </a:lnTo>
                    <a:lnTo>
                      <a:pt x="106" y="418"/>
                    </a:lnTo>
                    <a:lnTo>
                      <a:pt x="98" y="430"/>
                    </a:lnTo>
                    <a:lnTo>
                      <a:pt x="86" y="430"/>
                    </a:lnTo>
                    <a:lnTo>
                      <a:pt x="74" y="430"/>
                    </a:lnTo>
                    <a:lnTo>
                      <a:pt x="61" y="426"/>
                    </a:lnTo>
                    <a:lnTo>
                      <a:pt x="49" y="422"/>
                    </a:lnTo>
                    <a:lnTo>
                      <a:pt x="37" y="422"/>
                    </a:lnTo>
                    <a:lnTo>
                      <a:pt x="21" y="422"/>
                    </a:lnTo>
                    <a:lnTo>
                      <a:pt x="9" y="430"/>
                    </a:lnTo>
                    <a:lnTo>
                      <a:pt x="0" y="443"/>
                    </a:lnTo>
                    <a:lnTo>
                      <a:pt x="0" y="455"/>
                    </a:lnTo>
                    <a:lnTo>
                      <a:pt x="0" y="467"/>
                    </a:lnTo>
                    <a:lnTo>
                      <a:pt x="5" y="479"/>
                    </a:lnTo>
                    <a:lnTo>
                      <a:pt x="21" y="491"/>
                    </a:lnTo>
                    <a:lnTo>
                      <a:pt x="33" y="495"/>
                    </a:lnTo>
                    <a:lnTo>
                      <a:pt x="41" y="508"/>
                    </a:lnTo>
                    <a:lnTo>
                      <a:pt x="37" y="520"/>
                    </a:lnTo>
                    <a:lnTo>
                      <a:pt x="29" y="532"/>
                    </a:lnTo>
                    <a:lnTo>
                      <a:pt x="21" y="544"/>
                    </a:lnTo>
                    <a:lnTo>
                      <a:pt x="21" y="556"/>
                    </a:lnTo>
                    <a:lnTo>
                      <a:pt x="21" y="568"/>
                    </a:lnTo>
                    <a:lnTo>
                      <a:pt x="33" y="577"/>
                    </a:lnTo>
                    <a:lnTo>
                      <a:pt x="45" y="585"/>
                    </a:lnTo>
                    <a:lnTo>
                      <a:pt x="57" y="593"/>
                    </a:lnTo>
                    <a:lnTo>
                      <a:pt x="70" y="601"/>
                    </a:lnTo>
                    <a:lnTo>
                      <a:pt x="74" y="617"/>
                    </a:lnTo>
                    <a:lnTo>
                      <a:pt x="65" y="629"/>
                    </a:lnTo>
                    <a:lnTo>
                      <a:pt x="57" y="646"/>
                    </a:lnTo>
                    <a:lnTo>
                      <a:pt x="53" y="658"/>
                    </a:lnTo>
                    <a:lnTo>
                      <a:pt x="53" y="674"/>
                    </a:lnTo>
                    <a:lnTo>
                      <a:pt x="61" y="686"/>
                    </a:lnTo>
                    <a:lnTo>
                      <a:pt x="74" y="686"/>
                    </a:lnTo>
                    <a:lnTo>
                      <a:pt x="86" y="690"/>
                    </a:lnTo>
                    <a:lnTo>
                      <a:pt x="98" y="694"/>
                    </a:lnTo>
                    <a:lnTo>
                      <a:pt x="110" y="702"/>
                    </a:lnTo>
                    <a:lnTo>
                      <a:pt x="135" y="706"/>
                    </a:lnTo>
                    <a:lnTo>
                      <a:pt x="151" y="719"/>
                    </a:lnTo>
                    <a:lnTo>
                      <a:pt x="155" y="731"/>
                    </a:lnTo>
                    <a:lnTo>
                      <a:pt x="151" y="743"/>
                    </a:lnTo>
                    <a:lnTo>
                      <a:pt x="147" y="755"/>
                    </a:lnTo>
                    <a:lnTo>
                      <a:pt x="143" y="767"/>
                    </a:lnTo>
                    <a:lnTo>
                      <a:pt x="135" y="780"/>
                    </a:lnTo>
                    <a:lnTo>
                      <a:pt x="135" y="792"/>
                    </a:lnTo>
                    <a:lnTo>
                      <a:pt x="139" y="804"/>
                    </a:lnTo>
                    <a:lnTo>
                      <a:pt x="155" y="820"/>
                    </a:lnTo>
                    <a:lnTo>
                      <a:pt x="163" y="832"/>
                    </a:lnTo>
                    <a:lnTo>
                      <a:pt x="171" y="845"/>
                    </a:lnTo>
                    <a:lnTo>
                      <a:pt x="171" y="857"/>
                    </a:lnTo>
                    <a:lnTo>
                      <a:pt x="167" y="873"/>
                    </a:lnTo>
                    <a:lnTo>
                      <a:pt x="163" y="889"/>
                    </a:lnTo>
                    <a:lnTo>
                      <a:pt x="159" y="901"/>
                    </a:lnTo>
                    <a:lnTo>
                      <a:pt x="159" y="914"/>
                    </a:lnTo>
                    <a:lnTo>
                      <a:pt x="167" y="930"/>
                    </a:lnTo>
                    <a:lnTo>
                      <a:pt x="179" y="938"/>
                    </a:lnTo>
                    <a:lnTo>
                      <a:pt x="195" y="946"/>
                    </a:lnTo>
                    <a:lnTo>
                      <a:pt x="228" y="954"/>
                    </a:lnTo>
                    <a:lnTo>
                      <a:pt x="240" y="958"/>
                    </a:lnTo>
                    <a:lnTo>
                      <a:pt x="228" y="970"/>
                    </a:lnTo>
                    <a:lnTo>
                      <a:pt x="216" y="983"/>
                    </a:lnTo>
                    <a:lnTo>
                      <a:pt x="200" y="999"/>
                    </a:lnTo>
                    <a:lnTo>
                      <a:pt x="191" y="1015"/>
                    </a:lnTo>
                    <a:lnTo>
                      <a:pt x="191" y="1031"/>
                    </a:lnTo>
                    <a:lnTo>
                      <a:pt x="220" y="1048"/>
                    </a:lnTo>
                    <a:lnTo>
                      <a:pt x="244" y="1072"/>
                    </a:lnTo>
                    <a:lnTo>
                      <a:pt x="256" y="1080"/>
                    </a:lnTo>
                    <a:lnTo>
                      <a:pt x="265" y="1092"/>
                    </a:lnTo>
                    <a:lnTo>
                      <a:pt x="269" y="1104"/>
                    </a:lnTo>
                    <a:lnTo>
                      <a:pt x="260" y="1117"/>
                    </a:lnTo>
                    <a:lnTo>
                      <a:pt x="252" y="1133"/>
                    </a:lnTo>
                    <a:lnTo>
                      <a:pt x="248" y="1149"/>
                    </a:lnTo>
                    <a:lnTo>
                      <a:pt x="248" y="1161"/>
                    </a:lnTo>
                    <a:lnTo>
                      <a:pt x="260" y="1173"/>
                    </a:lnTo>
                    <a:lnTo>
                      <a:pt x="273" y="1177"/>
                    </a:lnTo>
                    <a:lnTo>
                      <a:pt x="285" y="1186"/>
                    </a:lnTo>
                    <a:lnTo>
                      <a:pt x="293" y="1198"/>
                    </a:lnTo>
                    <a:lnTo>
                      <a:pt x="289" y="1210"/>
                    </a:lnTo>
                    <a:lnTo>
                      <a:pt x="285" y="1222"/>
                    </a:lnTo>
                    <a:lnTo>
                      <a:pt x="281" y="1234"/>
                    </a:lnTo>
                    <a:lnTo>
                      <a:pt x="281" y="1246"/>
                    </a:lnTo>
                    <a:lnTo>
                      <a:pt x="281" y="1263"/>
                    </a:lnTo>
                    <a:lnTo>
                      <a:pt x="281" y="1279"/>
                    </a:lnTo>
                    <a:lnTo>
                      <a:pt x="289" y="1291"/>
                    </a:lnTo>
                    <a:lnTo>
                      <a:pt x="297" y="1303"/>
                    </a:lnTo>
                    <a:lnTo>
                      <a:pt x="309" y="1307"/>
                    </a:lnTo>
                    <a:lnTo>
                      <a:pt x="321" y="1303"/>
                    </a:lnTo>
                    <a:lnTo>
                      <a:pt x="334" y="1303"/>
                    </a:lnTo>
                    <a:lnTo>
                      <a:pt x="346" y="1303"/>
                    </a:lnTo>
                    <a:lnTo>
                      <a:pt x="358" y="1311"/>
                    </a:lnTo>
                    <a:lnTo>
                      <a:pt x="366" y="1328"/>
                    </a:lnTo>
                    <a:lnTo>
                      <a:pt x="370" y="1344"/>
                    </a:lnTo>
                    <a:lnTo>
                      <a:pt x="382" y="1348"/>
                    </a:lnTo>
                    <a:lnTo>
                      <a:pt x="395" y="1348"/>
                    </a:lnTo>
                    <a:lnTo>
                      <a:pt x="407" y="1348"/>
                    </a:lnTo>
                    <a:lnTo>
                      <a:pt x="419" y="1348"/>
                    </a:lnTo>
                    <a:lnTo>
                      <a:pt x="431" y="1344"/>
                    </a:lnTo>
                    <a:lnTo>
                      <a:pt x="435" y="1332"/>
                    </a:lnTo>
                    <a:lnTo>
                      <a:pt x="451" y="1324"/>
                    </a:lnTo>
                    <a:lnTo>
                      <a:pt x="464" y="1311"/>
                    </a:lnTo>
                    <a:lnTo>
                      <a:pt x="468" y="1295"/>
                    </a:lnTo>
                    <a:lnTo>
                      <a:pt x="468" y="1283"/>
                    </a:lnTo>
                    <a:lnTo>
                      <a:pt x="472" y="1271"/>
                    </a:lnTo>
                    <a:lnTo>
                      <a:pt x="476" y="1259"/>
                    </a:lnTo>
                    <a:lnTo>
                      <a:pt x="492" y="1246"/>
                    </a:lnTo>
                    <a:lnTo>
                      <a:pt x="504" y="1242"/>
                    </a:lnTo>
                    <a:lnTo>
                      <a:pt x="516" y="1251"/>
                    </a:lnTo>
                    <a:lnTo>
                      <a:pt x="525" y="1263"/>
                    </a:lnTo>
                    <a:lnTo>
                      <a:pt x="537" y="1263"/>
                    </a:lnTo>
                    <a:lnTo>
                      <a:pt x="549" y="1255"/>
                    </a:lnTo>
                    <a:lnTo>
                      <a:pt x="557" y="1242"/>
                    </a:lnTo>
                    <a:lnTo>
                      <a:pt x="557" y="1230"/>
                    </a:lnTo>
                    <a:lnTo>
                      <a:pt x="553" y="1218"/>
                    </a:lnTo>
                    <a:lnTo>
                      <a:pt x="553" y="1206"/>
                    </a:lnTo>
                    <a:lnTo>
                      <a:pt x="939" y="950"/>
                    </a:lnTo>
                    <a:lnTo>
                      <a:pt x="959" y="979"/>
                    </a:lnTo>
                    <a:lnTo>
                      <a:pt x="971" y="983"/>
                    </a:lnTo>
                    <a:lnTo>
                      <a:pt x="984" y="983"/>
                    </a:lnTo>
                    <a:lnTo>
                      <a:pt x="988" y="970"/>
                    </a:lnTo>
                    <a:lnTo>
                      <a:pt x="992" y="958"/>
                    </a:lnTo>
                    <a:lnTo>
                      <a:pt x="1004" y="950"/>
                    </a:lnTo>
                    <a:lnTo>
                      <a:pt x="1020" y="942"/>
                    </a:lnTo>
                    <a:lnTo>
                      <a:pt x="1032" y="942"/>
                    </a:lnTo>
                    <a:lnTo>
                      <a:pt x="1044" y="942"/>
                    </a:lnTo>
                    <a:lnTo>
                      <a:pt x="1057" y="938"/>
                    </a:lnTo>
                    <a:lnTo>
                      <a:pt x="1069" y="926"/>
                    </a:lnTo>
                    <a:lnTo>
                      <a:pt x="1065" y="914"/>
                    </a:lnTo>
                    <a:lnTo>
                      <a:pt x="1065" y="901"/>
                    </a:lnTo>
                    <a:lnTo>
                      <a:pt x="1081" y="893"/>
                    </a:lnTo>
                    <a:lnTo>
                      <a:pt x="1093" y="893"/>
                    </a:lnTo>
                    <a:lnTo>
                      <a:pt x="1105" y="893"/>
                    </a:lnTo>
                    <a:lnTo>
                      <a:pt x="1113" y="881"/>
                    </a:lnTo>
                    <a:lnTo>
                      <a:pt x="1113" y="869"/>
                    </a:lnTo>
                    <a:lnTo>
                      <a:pt x="1113" y="857"/>
                    </a:lnTo>
                    <a:lnTo>
                      <a:pt x="1113" y="845"/>
                    </a:lnTo>
                    <a:lnTo>
                      <a:pt x="1113" y="828"/>
                    </a:lnTo>
                    <a:lnTo>
                      <a:pt x="1109" y="816"/>
                    </a:lnTo>
                    <a:lnTo>
                      <a:pt x="1097" y="804"/>
                    </a:lnTo>
                    <a:lnTo>
                      <a:pt x="1081" y="796"/>
                    </a:lnTo>
                    <a:lnTo>
                      <a:pt x="1069" y="788"/>
                    </a:lnTo>
                    <a:lnTo>
                      <a:pt x="1061" y="776"/>
                    </a:lnTo>
                    <a:lnTo>
                      <a:pt x="1061" y="763"/>
                    </a:lnTo>
                    <a:lnTo>
                      <a:pt x="1061" y="751"/>
                    </a:lnTo>
                    <a:lnTo>
                      <a:pt x="1069" y="739"/>
                    </a:lnTo>
                    <a:lnTo>
                      <a:pt x="1069" y="723"/>
                    </a:lnTo>
                    <a:lnTo>
                      <a:pt x="1061" y="711"/>
                    </a:lnTo>
                    <a:lnTo>
                      <a:pt x="1049" y="702"/>
                    </a:lnTo>
                    <a:lnTo>
                      <a:pt x="1036" y="698"/>
                    </a:lnTo>
                    <a:lnTo>
                      <a:pt x="1024" y="694"/>
                    </a:lnTo>
                    <a:lnTo>
                      <a:pt x="1020" y="682"/>
                    </a:lnTo>
                    <a:lnTo>
                      <a:pt x="1020" y="670"/>
                    </a:lnTo>
                    <a:lnTo>
                      <a:pt x="1024" y="658"/>
                    </a:lnTo>
                    <a:lnTo>
                      <a:pt x="1020" y="646"/>
                    </a:lnTo>
                    <a:lnTo>
                      <a:pt x="1020" y="621"/>
                    </a:lnTo>
                    <a:lnTo>
                      <a:pt x="1016" y="605"/>
                    </a:lnTo>
                    <a:lnTo>
                      <a:pt x="1004" y="601"/>
                    </a:lnTo>
                    <a:lnTo>
                      <a:pt x="992" y="597"/>
                    </a:lnTo>
                    <a:lnTo>
                      <a:pt x="979" y="589"/>
                    </a:lnTo>
                    <a:lnTo>
                      <a:pt x="975" y="577"/>
                    </a:lnTo>
                    <a:lnTo>
                      <a:pt x="975" y="564"/>
                    </a:lnTo>
                    <a:lnTo>
                      <a:pt x="979" y="552"/>
                    </a:lnTo>
                    <a:lnTo>
                      <a:pt x="988" y="540"/>
                    </a:lnTo>
                    <a:lnTo>
                      <a:pt x="988" y="524"/>
                    </a:lnTo>
                    <a:lnTo>
                      <a:pt x="988" y="512"/>
                    </a:lnTo>
                    <a:lnTo>
                      <a:pt x="975" y="499"/>
                    </a:lnTo>
                    <a:lnTo>
                      <a:pt x="963" y="491"/>
                    </a:lnTo>
                    <a:lnTo>
                      <a:pt x="947" y="479"/>
                    </a:lnTo>
                    <a:lnTo>
                      <a:pt x="935" y="475"/>
                    </a:lnTo>
                    <a:lnTo>
                      <a:pt x="923" y="463"/>
                    </a:lnTo>
                    <a:lnTo>
                      <a:pt x="919" y="451"/>
                    </a:lnTo>
                    <a:lnTo>
                      <a:pt x="923" y="439"/>
                    </a:lnTo>
                    <a:lnTo>
                      <a:pt x="927" y="426"/>
                    </a:lnTo>
                    <a:lnTo>
                      <a:pt x="927" y="414"/>
                    </a:lnTo>
                    <a:lnTo>
                      <a:pt x="931" y="402"/>
                    </a:lnTo>
                    <a:lnTo>
                      <a:pt x="931" y="390"/>
                    </a:lnTo>
                    <a:lnTo>
                      <a:pt x="927" y="378"/>
                    </a:lnTo>
                    <a:lnTo>
                      <a:pt x="927" y="365"/>
                    </a:lnTo>
                    <a:lnTo>
                      <a:pt x="910" y="353"/>
                    </a:lnTo>
                    <a:lnTo>
                      <a:pt x="898" y="345"/>
                    </a:lnTo>
                    <a:lnTo>
                      <a:pt x="886" y="341"/>
                    </a:lnTo>
                    <a:lnTo>
                      <a:pt x="886" y="329"/>
                    </a:lnTo>
                    <a:lnTo>
                      <a:pt x="886" y="317"/>
                    </a:lnTo>
                    <a:lnTo>
                      <a:pt x="886" y="305"/>
                    </a:lnTo>
                    <a:lnTo>
                      <a:pt x="886" y="292"/>
                    </a:lnTo>
                    <a:lnTo>
                      <a:pt x="890" y="276"/>
                    </a:lnTo>
                    <a:lnTo>
                      <a:pt x="886" y="264"/>
                    </a:lnTo>
                    <a:lnTo>
                      <a:pt x="878" y="252"/>
                    </a:lnTo>
                    <a:lnTo>
                      <a:pt x="866" y="244"/>
                    </a:lnTo>
                    <a:lnTo>
                      <a:pt x="854" y="240"/>
                    </a:lnTo>
                    <a:lnTo>
                      <a:pt x="854" y="227"/>
                    </a:lnTo>
                    <a:lnTo>
                      <a:pt x="854" y="215"/>
                    </a:lnTo>
                    <a:lnTo>
                      <a:pt x="858" y="203"/>
                    </a:lnTo>
                    <a:lnTo>
                      <a:pt x="862" y="191"/>
                    </a:lnTo>
                    <a:lnTo>
                      <a:pt x="862" y="179"/>
                    </a:lnTo>
                    <a:lnTo>
                      <a:pt x="862" y="166"/>
                    </a:lnTo>
                    <a:lnTo>
                      <a:pt x="858" y="154"/>
                    </a:lnTo>
                    <a:lnTo>
                      <a:pt x="845" y="146"/>
                    </a:lnTo>
                    <a:lnTo>
                      <a:pt x="833" y="134"/>
                    </a:lnTo>
                    <a:lnTo>
                      <a:pt x="821" y="126"/>
                    </a:lnTo>
                    <a:lnTo>
                      <a:pt x="829" y="110"/>
                    </a:lnTo>
                    <a:lnTo>
                      <a:pt x="829" y="97"/>
                    </a:lnTo>
                    <a:lnTo>
                      <a:pt x="829" y="85"/>
                    </a:lnTo>
                    <a:lnTo>
                      <a:pt x="833" y="73"/>
                    </a:lnTo>
                    <a:lnTo>
                      <a:pt x="841" y="61"/>
                    </a:lnTo>
                    <a:lnTo>
                      <a:pt x="841" y="45"/>
                    </a:lnTo>
                    <a:lnTo>
                      <a:pt x="837" y="32"/>
                    </a:lnTo>
                    <a:lnTo>
                      <a:pt x="833" y="20"/>
                    </a:lnTo>
                    <a:lnTo>
                      <a:pt x="825" y="8"/>
                    </a:lnTo>
                    <a:lnTo>
                      <a:pt x="813" y="4"/>
                    </a:lnTo>
                    <a:lnTo>
                      <a:pt x="801" y="0"/>
                    </a:lnTo>
                    <a:lnTo>
                      <a:pt x="789" y="0"/>
                    </a:lnTo>
                    <a:lnTo>
                      <a:pt x="776" y="8"/>
                    </a:lnTo>
                    <a:lnTo>
                      <a:pt x="764" y="16"/>
                    </a:lnTo>
                    <a:lnTo>
                      <a:pt x="768" y="3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3" name="Freeform 8"/>
              <p:cNvSpPr>
                <a:spLocks/>
              </p:cNvSpPr>
              <p:nvPr/>
            </p:nvSpPr>
            <p:spPr bwMode="auto">
              <a:xfrm>
                <a:off x="1482" y="1264"/>
                <a:ext cx="767" cy="958"/>
              </a:xfrm>
              <a:custGeom>
                <a:avLst/>
                <a:gdLst>
                  <a:gd name="T0" fmla="*/ 561 w 767"/>
                  <a:gd name="T1" fmla="*/ 0 h 958"/>
                  <a:gd name="T2" fmla="*/ 617 w 767"/>
                  <a:gd name="T3" fmla="*/ 203 h 958"/>
                  <a:gd name="T4" fmla="*/ 662 w 767"/>
                  <a:gd name="T5" fmla="*/ 341 h 958"/>
                  <a:gd name="T6" fmla="*/ 719 w 767"/>
                  <a:gd name="T7" fmla="*/ 491 h 958"/>
                  <a:gd name="T8" fmla="*/ 767 w 767"/>
                  <a:gd name="T9" fmla="*/ 613 h 958"/>
                  <a:gd name="T10" fmla="*/ 755 w 767"/>
                  <a:gd name="T11" fmla="*/ 625 h 958"/>
                  <a:gd name="T12" fmla="*/ 601 w 767"/>
                  <a:gd name="T13" fmla="*/ 727 h 958"/>
                  <a:gd name="T14" fmla="*/ 406 w 767"/>
                  <a:gd name="T15" fmla="*/ 844 h 958"/>
                  <a:gd name="T16" fmla="*/ 240 w 767"/>
                  <a:gd name="T17" fmla="*/ 942 h 958"/>
                  <a:gd name="T18" fmla="*/ 212 w 767"/>
                  <a:gd name="T19" fmla="*/ 958 h 958"/>
                  <a:gd name="T20" fmla="*/ 199 w 767"/>
                  <a:gd name="T21" fmla="*/ 950 h 958"/>
                  <a:gd name="T22" fmla="*/ 138 w 767"/>
                  <a:gd name="T23" fmla="*/ 718 h 958"/>
                  <a:gd name="T24" fmla="*/ 61 w 767"/>
                  <a:gd name="T25" fmla="*/ 499 h 958"/>
                  <a:gd name="T26" fmla="*/ 0 w 767"/>
                  <a:gd name="T27" fmla="*/ 341 h 958"/>
                  <a:gd name="T28" fmla="*/ 0 w 767"/>
                  <a:gd name="T29" fmla="*/ 321 h 958"/>
                  <a:gd name="T30" fmla="*/ 252 w 767"/>
                  <a:gd name="T31" fmla="*/ 179 h 958"/>
                  <a:gd name="T32" fmla="*/ 427 w 767"/>
                  <a:gd name="T33" fmla="*/ 73 h 958"/>
                  <a:gd name="T34" fmla="*/ 536 w 767"/>
                  <a:gd name="T35" fmla="*/ 12 h 958"/>
                  <a:gd name="T36" fmla="*/ 544 w 767"/>
                  <a:gd name="T37" fmla="*/ 37 h 958"/>
                  <a:gd name="T38" fmla="*/ 382 w 767"/>
                  <a:gd name="T39" fmla="*/ 130 h 958"/>
                  <a:gd name="T40" fmla="*/ 159 w 767"/>
                  <a:gd name="T41" fmla="*/ 260 h 958"/>
                  <a:gd name="T42" fmla="*/ 25 w 767"/>
                  <a:gd name="T43" fmla="*/ 337 h 958"/>
                  <a:gd name="T44" fmla="*/ 86 w 767"/>
                  <a:gd name="T45" fmla="*/ 491 h 958"/>
                  <a:gd name="T46" fmla="*/ 159 w 767"/>
                  <a:gd name="T47" fmla="*/ 686 h 958"/>
                  <a:gd name="T48" fmla="*/ 195 w 767"/>
                  <a:gd name="T49" fmla="*/ 804 h 958"/>
                  <a:gd name="T50" fmla="*/ 220 w 767"/>
                  <a:gd name="T51" fmla="*/ 913 h 958"/>
                  <a:gd name="T52" fmla="*/ 459 w 767"/>
                  <a:gd name="T53" fmla="*/ 779 h 958"/>
                  <a:gd name="T54" fmla="*/ 662 w 767"/>
                  <a:gd name="T55" fmla="*/ 654 h 958"/>
                  <a:gd name="T56" fmla="*/ 727 w 767"/>
                  <a:gd name="T57" fmla="*/ 605 h 958"/>
                  <a:gd name="T58" fmla="*/ 674 w 767"/>
                  <a:gd name="T59" fmla="*/ 467 h 958"/>
                  <a:gd name="T60" fmla="*/ 617 w 767"/>
                  <a:gd name="T61" fmla="*/ 313 h 958"/>
                  <a:gd name="T62" fmla="*/ 573 w 767"/>
                  <a:gd name="T63" fmla="*/ 166 h 958"/>
                  <a:gd name="T64" fmla="*/ 540 w 767"/>
                  <a:gd name="T65" fmla="*/ 41 h 958"/>
                  <a:gd name="T66" fmla="*/ 536 w 767"/>
                  <a:gd name="T67" fmla="*/ 16 h 958"/>
                  <a:gd name="T68" fmla="*/ 561 w 767"/>
                  <a:gd name="T69" fmla="*/ 0 h 95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67"/>
                  <a:gd name="T106" fmla="*/ 0 h 958"/>
                  <a:gd name="T107" fmla="*/ 767 w 767"/>
                  <a:gd name="T108" fmla="*/ 958 h 958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67" h="958">
                    <a:moveTo>
                      <a:pt x="561" y="0"/>
                    </a:moveTo>
                    <a:lnTo>
                      <a:pt x="617" y="203"/>
                    </a:lnTo>
                    <a:lnTo>
                      <a:pt x="662" y="341"/>
                    </a:lnTo>
                    <a:lnTo>
                      <a:pt x="719" y="491"/>
                    </a:lnTo>
                    <a:lnTo>
                      <a:pt x="767" y="613"/>
                    </a:lnTo>
                    <a:lnTo>
                      <a:pt x="755" y="625"/>
                    </a:lnTo>
                    <a:lnTo>
                      <a:pt x="601" y="727"/>
                    </a:lnTo>
                    <a:lnTo>
                      <a:pt x="406" y="844"/>
                    </a:lnTo>
                    <a:lnTo>
                      <a:pt x="240" y="942"/>
                    </a:lnTo>
                    <a:lnTo>
                      <a:pt x="212" y="958"/>
                    </a:lnTo>
                    <a:lnTo>
                      <a:pt x="199" y="950"/>
                    </a:lnTo>
                    <a:lnTo>
                      <a:pt x="138" y="718"/>
                    </a:lnTo>
                    <a:lnTo>
                      <a:pt x="61" y="499"/>
                    </a:lnTo>
                    <a:lnTo>
                      <a:pt x="0" y="341"/>
                    </a:lnTo>
                    <a:lnTo>
                      <a:pt x="0" y="321"/>
                    </a:lnTo>
                    <a:lnTo>
                      <a:pt x="252" y="179"/>
                    </a:lnTo>
                    <a:lnTo>
                      <a:pt x="427" y="73"/>
                    </a:lnTo>
                    <a:lnTo>
                      <a:pt x="536" y="12"/>
                    </a:lnTo>
                    <a:lnTo>
                      <a:pt x="544" y="37"/>
                    </a:lnTo>
                    <a:lnTo>
                      <a:pt x="382" y="130"/>
                    </a:lnTo>
                    <a:lnTo>
                      <a:pt x="159" y="260"/>
                    </a:lnTo>
                    <a:lnTo>
                      <a:pt x="25" y="337"/>
                    </a:lnTo>
                    <a:lnTo>
                      <a:pt x="86" y="491"/>
                    </a:lnTo>
                    <a:lnTo>
                      <a:pt x="159" y="686"/>
                    </a:lnTo>
                    <a:lnTo>
                      <a:pt x="195" y="804"/>
                    </a:lnTo>
                    <a:lnTo>
                      <a:pt x="220" y="913"/>
                    </a:lnTo>
                    <a:lnTo>
                      <a:pt x="459" y="779"/>
                    </a:lnTo>
                    <a:lnTo>
                      <a:pt x="662" y="654"/>
                    </a:lnTo>
                    <a:lnTo>
                      <a:pt x="727" y="605"/>
                    </a:lnTo>
                    <a:lnTo>
                      <a:pt x="674" y="467"/>
                    </a:lnTo>
                    <a:lnTo>
                      <a:pt x="617" y="313"/>
                    </a:lnTo>
                    <a:lnTo>
                      <a:pt x="573" y="166"/>
                    </a:lnTo>
                    <a:lnTo>
                      <a:pt x="540" y="41"/>
                    </a:lnTo>
                    <a:lnTo>
                      <a:pt x="536" y="16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4" name="Freeform 9"/>
              <p:cNvSpPr>
                <a:spLocks/>
              </p:cNvSpPr>
              <p:nvPr/>
            </p:nvSpPr>
            <p:spPr bwMode="auto">
              <a:xfrm>
                <a:off x="1863" y="2068"/>
                <a:ext cx="419" cy="301"/>
              </a:xfrm>
              <a:custGeom>
                <a:avLst/>
                <a:gdLst>
                  <a:gd name="T0" fmla="*/ 407 w 419"/>
                  <a:gd name="T1" fmla="*/ 0 h 301"/>
                  <a:gd name="T2" fmla="*/ 419 w 419"/>
                  <a:gd name="T3" fmla="*/ 36 h 301"/>
                  <a:gd name="T4" fmla="*/ 17 w 419"/>
                  <a:gd name="T5" fmla="*/ 301 h 301"/>
                  <a:gd name="T6" fmla="*/ 0 w 419"/>
                  <a:gd name="T7" fmla="*/ 260 h 301"/>
                  <a:gd name="T8" fmla="*/ 33 w 419"/>
                  <a:gd name="T9" fmla="*/ 260 h 301"/>
                  <a:gd name="T10" fmla="*/ 387 w 419"/>
                  <a:gd name="T11" fmla="*/ 28 h 301"/>
                  <a:gd name="T12" fmla="*/ 407 w 419"/>
                  <a:gd name="T13" fmla="*/ 0 h 30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19"/>
                  <a:gd name="T22" fmla="*/ 0 h 301"/>
                  <a:gd name="T23" fmla="*/ 419 w 419"/>
                  <a:gd name="T24" fmla="*/ 301 h 301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19" h="301">
                    <a:moveTo>
                      <a:pt x="407" y="0"/>
                    </a:moveTo>
                    <a:lnTo>
                      <a:pt x="419" y="36"/>
                    </a:lnTo>
                    <a:lnTo>
                      <a:pt x="17" y="301"/>
                    </a:lnTo>
                    <a:lnTo>
                      <a:pt x="0" y="260"/>
                    </a:lnTo>
                    <a:lnTo>
                      <a:pt x="33" y="260"/>
                    </a:lnTo>
                    <a:lnTo>
                      <a:pt x="387" y="28"/>
                    </a:lnTo>
                    <a:lnTo>
                      <a:pt x="407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5" name="Freeform 10"/>
              <p:cNvSpPr>
                <a:spLocks/>
              </p:cNvSpPr>
              <p:nvPr/>
            </p:nvSpPr>
            <p:spPr bwMode="auto">
              <a:xfrm>
                <a:off x="2043" y="2206"/>
                <a:ext cx="280" cy="479"/>
              </a:xfrm>
              <a:custGeom>
                <a:avLst/>
                <a:gdLst>
                  <a:gd name="T0" fmla="*/ 85 w 280"/>
                  <a:gd name="T1" fmla="*/ 0 h 479"/>
                  <a:gd name="T2" fmla="*/ 280 w 280"/>
                  <a:gd name="T3" fmla="*/ 426 h 479"/>
                  <a:gd name="T4" fmla="*/ 243 w 280"/>
                  <a:gd name="T5" fmla="*/ 474 h 479"/>
                  <a:gd name="T6" fmla="*/ 179 w 280"/>
                  <a:gd name="T7" fmla="*/ 479 h 479"/>
                  <a:gd name="T8" fmla="*/ 0 w 280"/>
                  <a:gd name="T9" fmla="*/ 44 h 479"/>
                  <a:gd name="T10" fmla="*/ 20 w 280"/>
                  <a:gd name="T11" fmla="*/ 28 h 479"/>
                  <a:gd name="T12" fmla="*/ 195 w 280"/>
                  <a:gd name="T13" fmla="*/ 446 h 479"/>
                  <a:gd name="T14" fmla="*/ 219 w 280"/>
                  <a:gd name="T15" fmla="*/ 446 h 479"/>
                  <a:gd name="T16" fmla="*/ 235 w 280"/>
                  <a:gd name="T17" fmla="*/ 446 h 479"/>
                  <a:gd name="T18" fmla="*/ 256 w 280"/>
                  <a:gd name="T19" fmla="*/ 422 h 479"/>
                  <a:gd name="T20" fmla="*/ 65 w 280"/>
                  <a:gd name="T21" fmla="*/ 12 h 479"/>
                  <a:gd name="T22" fmla="*/ 85 w 280"/>
                  <a:gd name="T23" fmla="*/ 0 h 47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80"/>
                  <a:gd name="T37" fmla="*/ 0 h 479"/>
                  <a:gd name="T38" fmla="*/ 280 w 280"/>
                  <a:gd name="T39" fmla="*/ 479 h 47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80" h="479">
                    <a:moveTo>
                      <a:pt x="85" y="0"/>
                    </a:moveTo>
                    <a:lnTo>
                      <a:pt x="280" y="426"/>
                    </a:lnTo>
                    <a:lnTo>
                      <a:pt x="243" y="474"/>
                    </a:lnTo>
                    <a:lnTo>
                      <a:pt x="179" y="479"/>
                    </a:lnTo>
                    <a:lnTo>
                      <a:pt x="0" y="44"/>
                    </a:lnTo>
                    <a:lnTo>
                      <a:pt x="20" y="28"/>
                    </a:lnTo>
                    <a:lnTo>
                      <a:pt x="195" y="446"/>
                    </a:lnTo>
                    <a:lnTo>
                      <a:pt x="219" y="446"/>
                    </a:lnTo>
                    <a:lnTo>
                      <a:pt x="235" y="446"/>
                    </a:lnTo>
                    <a:lnTo>
                      <a:pt x="256" y="422"/>
                    </a:lnTo>
                    <a:lnTo>
                      <a:pt x="65" y="12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6" name="Freeform 11"/>
              <p:cNvSpPr>
                <a:spLocks/>
              </p:cNvSpPr>
              <p:nvPr/>
            </p:nvSpPr>
            <p:spPr bwMode="auto">
              <a:xfrm>
                <a:off x="1763" y="2304"/>
                <a:ext cx="166" cy="552"/>
              </a:xfrm>
              <a:custGeom>
                <a:avLst/>
                <a:gdLst>
                  <a:gd name="T0" fmla="*/ 81 w 166"/>
                  <a:gd name="T1" fmla="*/ 20 h 552"/>
                  <a:gd name="T2" fmla="*/ 166 w 166"/>
                  <a:gd name="T3" fmla="*/ 511 h 552"/>
                  <a:gd name="T4" fmla="*/ 142 w 166"/>
                  <a:gd name="T5" fmla="*/ 548 h 552"/>
                  <a:gd name="T6" fmla="*/ 89 w 166"/>
                  <a:gd name="T7" fmla="*/ 552 h 552"/>
                  <a:gd name="T8" fmla="*/ 49 w 166"/>
                  <a:gd name="T9" fmla="*/ 540 h 552"/>
                  <a:gd name="T10" fmla="*/ 0 w 166"/>
                  <a:gd name="T11" fmla="*/ 41 h 552"/>
                  <a:gd name="T12" fmla="*/ 16 w 166"/>
                  <a:gd name="T13" fmla="*/ 12 h 552"/>
                  <a:gd name="T14" fmla="*/ 69 w 166"/>
                  <a:gd name="T15" fmla="*/ 520 h 552"/>
                  <a:gd name="T16" fmla="*/ 97 w 166"/>
                  <a:gd name="T17" fmla="*/ 528 h 552"/>
                  <a:gd name="T18" fmla="*/ 134 w 166"/>
                  <a:gd name="T19" fmla="*/ 520 h 552"/>
                  <a:gd name="T20" fmla="*/ 53 w 166"/>
                  <a:gd name="T21" fmla="*/ 0 h 552"/>
                  <a:gd name="T22" fmla="*/ 81 w 166"/>
                  <a:gd name="T23" fmla="*/ 20 h 55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66"/>
                  <a:gd name="T37" fmla="*/ 0 h 552"/>
                  <a:gd name="T38" fmla="*/ 166 w 166"/>
                  <a:gd name="T39" fmla="*/ 552 h 552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66" h="552">
                    <a:moveTo>
                      <a:pt x="81" y="20"/>
                    </a:moveTo>
                    <a:lnTo>
                      <a:pt x="166" y="511"/>
                    </a:lnTo>
                    <a:lnTo>
                      <a:pt x="142" y="548"/>
                    </a:lnTo>
                    <a:lnTo>
                      <a:pt x="89" y="552"/>
                    </a:lnTo>
                    <a:lnTo>
                      <a:pt x="49" y="540"/>
                    </a:lnTo>
                    <a:lnTo>
                      <a:pt x="0" y="41"/>
                    </a:lnTo>
                    <a:lnTo>
                      <a:pt x="16" y="12"/>
                    </a:lnTo>
                    <a:lnTo>
                      <a:pt x="69" y="520"/>
                    </a:lnTo>
                    <a:lnTo>
                      <a:pt x="97" y="528"/>
                    </a:lnTo>
                    <a:lnTo>
                      <a:pt x="134" y="520"/>
                    </a:lnTo>
                    <a:lnTo>
                      <a:pt x="53" y="0"/>
                    </a:lnTo>
                    <a:lnTo>
                      <a:pt x="81" y="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7" name="Freeform 12"/>
              <p:cNvSpPr>
                <a:spLocks/>
              </p:cNvSpPr>
              <p:nvPr/>
            </p:nvSpPr>
            <p:spPr bwMode="auto">
              <a:xfrm>
                <a:off x="1414" y="922"/>
                <a:ext cx="340" cy="581"/>
              </a:xfrm>
              <a:custGeom>
                <a:avLst/>
                <a:gdLst>
                  <a:gd name="T0" fmla="*/ 121 w 340"/>
                  <a:gd name="T1" fmla="*/ 0 h 581"/>
                  <a:gd name="T2" fmla="*/ 340 w 340"/>
                  <a:gd name="T3" fmla="*/ 395 h 581"/>
                  <a:gd name="T4" fmla="*/ 292 w 340"/>
                  <a:gd name="T5" fmla="*/ 415 h 581"/>
                  <a:gd name="T6" fmla="*/ 142 w 340"/>
                  <a:gd name="T7" fmla="*/ 94 h 581"/>
                  <a:gd name="T8" fmla="*/ 186 w 340"/>
                  <a:gd name="T9" fmla="*/ 464 h 581"/>
                  <a:gd name="T10" fmla="*/ 138 w 340"/>
                  <a:gd name="T11" fmla="*/ 488 h 581"/>
                  <a:gd name="T12" fmla="*/ 113 w 340"/>
                  <a:gd name="T13" fmla="*/ 131 h 581"/>
                  <a:gd name="T14" fmla="*/ 44 w 340"/>
                  <a:gd name="T15" fmla="*/ 561 h 581"/>
                  <a:gd name="T16" fmla="*/ 0 w 340"/>
                  <a:gd name="T17" fmla="*/ 581 h 581"/>
                  <a:gd name="T18" fmla="*/ 93 w 340"/>
                  <a:gd name="T19" fmla="*/ 13 h 581"/>
                  <a:gd name="T20" fmla="*/ 121 w 340"/>
                  <a:gd name="T21" fmla="*/ 0 h 58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40"/>
                  <a:gd name="T34" fmla="*/ 0 h 581"/>
                  <a:gd name="T35" fmla="*/ 340 w 340"/>
                  <a:gd name="T36" fmla="*/ 581 h 58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40" h="581">
                    <a:moveTo>
                      <a:pt x="121" y="0"/>
                    </a:moveTo>
                    <a:lnTo>
                      <a:pt x="340" y="395"/>
                    </a:lnTo>
                    <a:lnTo>
                      <a:pt x="292" y="415"/>
                    </a:lnTo>
                    <a:lnTo>
                      <a:pt x="142" y="94"/>
                    </a:lnTo>
                    <a:lnTo>
                      <a:pt x="186" y="464"/>
                    </a:lnTo>
                    <a:lnTo>
                      <a:pt x="138" y="488"/>
                    </a:lnTo>
                    <a:lnTo>
                      <a:pt x="113" y="131"/>
                    </a:lnTo>
                    <a:lnTo>
                      <a:pt x="44" y="561"/>
                    </a:lnTo>
                    <a:lnTo>
                      <a:pt x="0" y="581"/>
                    </a:lnTo>
                    <a:lnTo>
                      <a:pt x="93" y="13"/>
                    </a:lnTo>
                    <a:lnTo>
                      <a:pt x="121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1528" name="Freeform 13"/>
              <p:cNvSpPr>
                <a:spLocks/>
              </p:cNvSpPr>
              <p:nvPr/>
            </p:nvSpPr>
            <p:spPr bwMode="auto">
              <a:xfrm>
                <a:off x="1230" y="1727"/>
                <a:ext cx="195" cy="796"/>
              </a:xfrm>
              <a:custGeom>
                <a:avLst/>
                <a:gdLst>
                  <a:gd name="T0" fmla="*/ 135 w 195"/>
                  <a:gd name="T1" fmla="*/ 8 h 796"/>
                  <a:gd name="T2" fmla="*/ 86 w 195"/>
                  <a:gd name="T3" fmla="*/ 426 h 796"/>
                  <a:gd name="T4" fmla="*/ 0 w 195"/>
                  <a:gd name="T5" fmla="*/ 735 h 796"/>
                  <a:gd name="T6" fmla="*/ 5 w 195"/>
                  <a:gd name="T7" fmla="*/ 772 h 796"/>
                  <a:gd name="T8" fmla="*/ 37 w 195"/>
                  <a:gd name="T9" fmla="*/ 796 h 796"/>
                  <a:gd name="T10" fmla="*/ 86 w 195"/>
                  <a:gd name="T11" fmla="*/ 796 h 796"/>
                  <a:gd name="T12" fmla="*/ 155 w 195"/>
                  <a:gd name="T13" fmla="*/ 435 h 796"/>
                  <a:gd name="T14" fmla="*/ 183 w 195"/>
                  <a:gd name="T15" fmla="*/ 175 h 796"/>
                  <a:gd name="T16" fmla="*/ 195 w 195"/>
                  <a:gd name="T17" fmla="*/ 28 h 796"/>
                  <a:gd name="T18" fmla="*/ 175 w 195"/>
                  <a:gd name="T19" fmla="*/ 16 h 796"/>
                  <a:gd name="T20" fmla="*/ 163 w 195"/>
                  <a:gd name="T21" fmla="*/ 207 h 796"/>
                  <a:gd name="T22" fmla="*/ 135 w 195"/>
                  <a:gd name="T23" fmla="*/ 439 h 796"/>
                  <a:gd name="T24" fmla="*/ 78 w 195"/>
                  <a:gd name="T25" fmla="*/ 711 h 796"/>
                  <a:gd name="T26" fmla="*/ 65 w 195"/>
                  <a:gd name="T27" fmla="*/ 768 h 796"/>
                  <a:gd name="T28" fmla="*/ 41 w 195"/>
                  <a:gd name="T29" fmla="*/ 768 h 796"/>
                  <a:gd name="T30" fmla="*/ 21 w 195"/>
                  <a:gd name="T31" fmla="*/ 743 h 796"/>
                  <a:gd name="T32" fmla="*/ 110 w 195"/>
                  <a:gd name="T33" fmla="*/ 422 h 796"/>
                  <a:gd name="T34" fmla="*/ 130 w 195"/>
                  <a:gd name="T35" fmla="*/ 219 h 796"/>
                  <a:gd name="T36" fmla="*/ 159 w 195"/>
                  <a:gd name="T37" fmla="*/ 0 h 796"/>
                  <a:gd name="T38" fmla="*/ 135 w 195"/>
                  <a:gd name="T39" fmla="*/ 8 h 7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95"/>
                  <a:gd name="T61" fmla="*/ 0 h 796"/>
                  <a:gd name="T62" fmla="*/ 195 w 195"/>
                  <a:gd name="T63" fmla="*/ 796 h 79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95" h="796">
                    <a:moveTo>
                      <a:pt x="135" y="8"/>
                    </a:moveTo>
                    <a:lnTo>
                      <a:pt x="86" y="426"/>
                    </a:lnTo>
                    <a:lnTo>
                      <a:pt x="0" y="735"/>
                    </a:lnTo>
                    <a:lnTo>
                      <a:pt x="5" y="772"/>
                    </a:lnTo>
                    <a:lnTo>
                      <a:pt x="37" y="796"/>
                    </a:lnTo>
                    <a:lnTo>
                      <a:pt x="86" y="796"/>
                    </a:lnTo>
                    <a:lnTo>
                      <a:pt x="155" y="435"/>
                    </a:lnTo>
                    <a:lnTo>
                      <a:pt x="183" y="175"/>
                    </a:lnTo>
                    <a:lnTo>
                      <a:pt x="195" y="28"/>
                    </a:lnTo>
                    <a:lnTo>
                      <a:pt x="175" y="16"/>
                    </a:lnTo>
                    <a:lnTo>
                      <a:pt x="163" y="207"/>
                    </a:lnTo>
                    <a:lnTo>
                      <a:pt x="135" y="439"/>
                    </a:lnTo>
                    <a:lnTo>
                      <a:pt x="78" y="711"/>
                    </a:lnTo>
                    <a:lnTo>
                      <a:pt x="65" y="768"/>
                    </a:lnTo>
                    <a:lnTo>
                      <a:pt x="41" y="768"/>
                    </a:lnTo>
                    <a:lnTo>
                      <a:pt x="21" y="743"/>
                    </a:lnTo>
                    <a:lnTo>
                      <a:pt x="110" y="422"/>
                    </a:lnTo>
                    <a:lnTo>
                      <a:pt x="130" y="219"/>
                    </a:lnTo>
                    <a:lnTo>
                      <a:pt x="159" y="0"/>
                    </a:lnTo>
                    <a:lnTo>
                      <a:pt x="135" y="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  <p:grpSp>
          <p:nvGrpSpPr>
            <p:cNvPr id="21512" name="Group 14"/>
            <p:cNvGrpSpPr>
              <a:grpSpLocks/>
            </p:cNvGrpSpPr>
            <p:nvPr/>
          </p:nvGrpSpPr>
          <p:grpSpPr bwMode="auto">
            <a:xfrm>
              <a:off x="612" y="2840"/>
              <a:ext cx="1421" cy="901"/>
              <a:chOff x="249" y="2840"/>
              <a:chExt cx="1421" cy="901"/>
            </a:xfrm>
          </p:grpSpPr>
          <p:grpSp>
            <p:nvGrpSpPr>
              <p:cNvPr id="21513" name="Group 15"/>
              <p:cNvGrpSpPr>
                <a:grpSpLocks/>
              </p:cNvGrpSpPr>
              <p:nvPr/>
            </p:nvGrpSpPr>
            <p:grpSpPr bwMode="auto">
              <a:xfrm>
                <a:off x="249" y="2840"/>
                <a:ext cx="1270" cy="873"/>
                <a:chOff x="249" y="2840"/>
                <a:chExt cx="1270" cy="873"/>
              </a:xfrm>
            </p:grpSpPr>
            <p:sp>
              <p:nvSpPr>
                <p:cNvPr id="21515" name="Freeform 16"/>
                <p:cNvSpPr>
                  <a:spLocks/>
                </p:cNvSpPr>
                <p:nvPr/>
              </p:nvSpPr>
              <p:spPr bwMode="auto">
                <a:xfrm>
                  <a:off x="423" y="2840"/>
                  <a:ext cx="886" cy="364"/>
                </a:xfrm>
                <a:custGeom>
                  <a:avLst/>
                  <a:gdLst>
                    <a:gd name="T0" fmla="*/ 126 w 886"/>
                    <a:gd name="T1" fmla="*/ 101 h 364"/>
                    <a:gd name="T2" fmla="*/ 195 w 886"/>
                    <a:gd name="T3" fmla="*/ 68 h 364"/>
                    <a:gd name="T4" fmla="*/ 313 w 886"/>
                    <a:gd name="T5" fmla="*/ 48 h 364"/>
                    <a:gd name="T6" fmla="*/ 463 w 886"/>
                    <a:gd name="T7" fmla="*/ 32 h 364"/>
                    <a:gd name="T8" fmla="*/ 451 w 886"/>
                    <a:gd name="T9" fmla="*/ 16 h 364"/>
                    <a:gd name="T10" fmla="*/ 341 w 886"/>
                    <a:gd name="T11" fmla="*/ 24 h 364"/>
                    <a:gd name="T12" fmla="*/ 215 w 886"/>
                    <a:gd name="T13" fmla="*/ 36 h 364"/>
                    <a:gd name="T14" fmla="*/ 93 w 886"/>
                    <a:gd name="T15" fmla="*/ 60 h 364"/>
                    <a:gd name="T16" fmla="*/ 0 w 886"/>
                    <a:gd name="T17" fmla="*/ 105 h 364"/>
                    <a:gd name="T18" fmla="*/ 12 w 886"/>
                    <a:gd name="T19" fmla="*/ 125 h 364"/>
                    <a:gd name="T20" fmla="*/ 114 w 886"/>
                    <a:gd name="T21" fmla="*/ 150 h 364"/>
                    <a:gd name="T22" fmla="*/ 175 w 886"/>
                    <a:gd name="T23" fmla="*/ 186 h 364"/>
                    <a:gd name="T24" fmla="*/ 240 w 886"/>
                    <a:gd name="T25" fmla="*/ 251 h 364"/>
                    <a:gd name="T26" fmla="*/ 317 w 886"/>
                    <a:gd name="T27" fmla="*/ 336 h 364"/>
                    <a:gd name="T28" fmla="*/ 350 w 886"/>
                    <a:gd name="T29" fmla="*/ 352 h 364"/>
                    <a:gd name="T30" fmla="*/ 398 w 886"/>
                    <a:gd name="T31" fmla="*/ 364 h 364"/>
                    <a:gd name="T32" fmla="*/ 476 w 886"/>
                    <a:gd name="T33" fmla="*/ 328 h 364"/>
                    <a:gd name="T34" fmla="*/ 524 w 886"/>
                    <a:gd name="T35" fmla="*/ 296 h 364"/>
                    <a:gd name="T36" fmla="*/ 573 w 886"/>
                    <a:gd name="T37" fmla="*/ 279 h 364"/>
                    <a:gd name="T38" fmla="*/ 727 w 886"/>
                    <a:gd name="T39" fmla="*/ 283 h 364"/>
                    <a:gd name="T40" fmla="*/ 874 w 886"/>
                    <a:gd name="T41" fmla="*/ 283 h 364"/>
                    <a:gd name="T42" fmla="*/ 886 w 886"/>
                    <a:gd name="T43" fmla="*/ 267 h 364"/>
                    <a:gd name="T44" fmla="*/ 845 w 886"/>
                    <a:gd name="T45" fmla="*/ 202 h 364"/>
                    <a:gd name="T46" fmla="*/ 748 w 886"/>
                    <a:gd name="T47" fmla="*/ 137 h 364"/>
                    <a:gd name="T48" fmla="*/ 634 w 886"/>
                    <a:gd name="T49" fmla="*/ 81 h 364"/>
                    <a:gd name="T50" fmla="*/ 569 w 886"/>
                    <a:gd name="T51" fmla="*/ 48 h 364"/>
                    <a:gd name="T52" fmla="*/ 516 w 886"/>
                    <a:gd name="T53" fmla="*/ 0 h 364"/>
                    <a:gd name="T54" fmla="*/ 492 w 886"/>
                    <a:gd name="T55" fmla="*/ 0 h 364"/>
                    <a:gd name="T56" fmla="*/ 476 w 886"/>
                    <a:gd name="T57" fmla="*/ 24 h 364"/>
                    <a:gd name="T58" fmla="*/ 581 w 886"/>
                    <a:gd name="T59" fmla="*/ 81 h 364"/>
                    <a:gd name="T60" fmla="*/ 707 w 886"/>
                    <a:gd name="T61" fmla="*/ 141 h 364"/>
                    <a:gd name="T62" fmla="*/ 797 w 886"/>
                    <a:gd name="T63" fmla="*/ 198 h 364"/>
                    <a:gd name="T64" fmla="*/ 829 w 886"/>
                    <a:gd name="T65" fmla="*/ 243 h 364"/>
                    <a:gd name="T66" fmla="*/ 829 w 886"/>
                    <a:gd name="T67" fmla="*/ 259 h 364"/>
                    <a:gd name="T68" fmla="*/ 772 w 886"/>
                    <a:gd name="T69" fmla="*/ 259 h 364"/>
                    <a:gd name="T70" fmla="*/ 618 w 886"/>
                    <a:gd name="T71" fmla="*/ 247 h 364"/>
                    <a:gd name="T72" fmla="*/ 532 w 886"/>
                    <a:gd name="T73" fmla="*/ 255 h 364"/>
                    <a:gd name="T74" fmla="*/ 455 w 886"/>
                    <a:gd name="T75" fmla="*/ 279 h 364"/>
                    <a:gd name="T76" fmla="*/ 410 w 886"/>
                    <a:gd name="T77" fmla="*/ 316 h 364"/>
                    <a:gd name="T78" fmla="*/ 390 w 886"/>
                    <a:gd name="T79" fmla="*/ 324 h 364"/>
                    <a:gd name="T80" fmla="*/ 358 w 886"/>
                    <a:gd name="T81" fmla="*/ 316 h 364"/>
                    <a:gd name="T82" fmla="*/ 284 w 886"/>
                    <a:gd name="T83" fmla="*/ 251 h 364"/>
                    <a:gd name="T84" fmla="*/ 224 w 886"/>
                    <a:gd name="T85" fmla="*/ 174 h 364"/>
                    <a:gd name="T86" fmla="*/ 175 w 886"/>
                    <a:gd name="T87" fmla="*/ 141 h 364"/>
                    <a:gd name="T88" fmla="*/ 126 w 886"/>
                    <a:gd name="T89" fmla="*/ 101 h 36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w 886"/>
                    <a:gd name="T136" fmla="*/ 0 h 364"/>
                    <a:gd name="T137" fmla="*/ 886 w 886"/>
                    <a:gd name="T138" fmla="*/ 364 h 364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T135" t="T136" r="T137" b="T138"/>
                  <a:pathLst>
                    <a:path w="886" h="364">
                      <a:moveTo>
                        <a:pt x="126" y="101"/>
                      </a:moveTo>
                      <a:lnTo>
                        <a:pt x="195" y="68"/>
                      </a:lnTo>
                      <a:lnTo>
                        <a:pt x="313" y="48"/>
                      </a:lnTo>
                      <a:lnTo>
                        <a:pt x="463" y="32"/>
                      </a:lnTo>
                      <a:lnTo>
                        <a:pt x="451" y="16"/>
                      </a:lnTo>
                      <a:lnTo>
                        <a:pt x="341" y="24"/>
                      </a:lnTo>
                      <a:lnTo>
                        <a:pt x="215" y="36"/>
                      </a:lnTo>
                      <a:lnTo>
                        <a:pt x="93" y="60"/>
                      </a:lnTo>
                      <a:lnTo>
                        <a:pt x="0" y="105"/>
                      </a:lnTo>
                      <a:lnTo>
                        <a:pt x="12" y="125"/>
                      </a:lnTo>
                      <a:lnTo>
                        <a:pt x="114" y="150"/>
                      </a:lnTo>
                      <a:lnTo>
                        <a:pt x="175" y="186"/>
                      </a:lnTo>
                      <a:lnTo>
                        <a:pt x="240" y="251"/>
                      </a:lnTo>
                      <a:lnTo>
                        <a:pt x="317" y="336"/>
                      </a:lnTo>
                      <a:lnTo>
                        <a:pt x="350" y="352"/>
                      </a:lnTo>
                      <a:lnTo>
                        <a:pt x="398" y="364"/>
                      </a:lnTo>
                      <a:lnTo>
                        <a:pt x="476" y="328"/>
                      </a:lnTo>
                      <a:lnTo>
                        <a:pt x="524" y="296"/>
                      </a:lnTo>
                      <a:lnTo>
                        <a:pt x="573" y="279"/>
                      </a:lnTo>
                      <a:lnTo>
                        <a:pt x="727" y="283"/>
                      </a:lnTo>
                      <a:lnTo>
                        <a:pt x="874" y="283"/>
                      </a:lnTo>
                      <a:lnTo>
                        <a:pt x="886" y="267"/>
                      </a:lnTo>
                      <a:lnTo>
                        <a:pt x="845" y="202"/>
                      </a:lnTo>
                      <a:lnTo>
                        <a:pt x="748" y="137"/>
                      </a:lnTo>
                      <a:lnTo>
                        <a:pt x="634" y="81"/>
                      </a:lnTo>
                      <a:lnTo>
                        <a:pt x="569" y="48"/>
                      </a:lnTo>
                      <a:lnTo>
                        <a:pt x="516" y="0"/>
                      </a:lnTo>
                      <a:lnTo>
                        <a:pt x="492" y="0"/>
                      </a:lnTo>
                      <a:lnTo>
                        <a:pt x="476" y="24"/>
                      </a:lnTo>
                      <a:lnTo>
                        <a:pt x="581" y="81"/>
                      </a:lnTo>
                      <a:lnTo>
                        <a:pt x="707" y="141"/>
                      </a:lnTo>
                      <a:lnTo>
                        <a:pt x="797" y="198"/>
                      </a:lnTo>
                      <a:lnTo>
                        <a:pt x="829" y="243"/>
                      </a:lnTo>
                      <a:lnTo>
                        <a:pt x="829" y="259"/>
                      </a:lnTo>
                      <a:lnTo>
                        <a:pt x="772" y="259"/>
                      </a:lnTo>
                      <a:lnTo>
                        <a:pt x="618" y="247"/>
                      </a:lnTo>
                      <a:lnTo>
                        <a:pt x="532" y="255"/>
                      </a:lnTo>
                      <a:lnTo>
                        <a:pt x="455" y="279"/>
                      </a:lnTo>
                      <a:lnTo>
                        <a:pt x="410" y="316"/>
                      </a:lnTo>
                      <a:lnTo>
                        <a:pt x="390" y="324"/>
                      </a:lnTo>
                      <a:lnTo>
                        <a:pt x="358" y="316"/>
                      </a:lnTo>
                      <a:lnTo>
                        <a:pt x="284" y="251"/>
                      </a:lnTo>
                      <a:lnTo>
                        <a:pt x="224" y="174"/>
                      </a:lnTo>
                      <a:lnTo>
                        <a:pt x="175" y="141"/>
                      </a:lnTo>
                      <a:lnTo>
                        <a:pt x="126" y="101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21516" name="Group 17"/>
                <p:cNvGrpSpPr>
                  <a:grpSpLocks/>
                </p:cNvGrpSpPr>
                <p:nvPr/>
              </p:nvGrpSpPr>
              <p:grpSpPr bwMode="auto">
                <a:xfrm>
                  <a:off x="249" y="2886"/>
                  <a:ext cx="1270" cy="827"/>
                  <a:chOff x="249" y="2886"/>
                  <a:chExt cx="1270" cy="827"/>
                </a:xfrm>
              </p:grpSpPr>
              <p:sp>
                <p:nvSpPr>
                  <p:cNvPr id="21517" name="Freeform 18"/>
                  <p:cNvSpPr>
                    <a:spLocks/>
                  </p:cNvSpPr>
                  <p:nvPr/>
                </p:nvSpPr>
                <p:spPr bwMode="auto">
                  <a:xfrm>
                    <a:off x="249" y="3164"/>
                    <a:ext cx="637" cy="549"/>
                  </a:xfrm>
                  <a:custGeom>
                    <a:avLst/>
                    <a:gdLst>
                      <a:gd name="T0" fmla="*/ 263 w 637"/>
                      <a:gd name="T1" fmla="*/ 48 h 549"/>
                      <a:gd name="T2" fmla="*/ 150 w 637"/>
                      <a:gd name="T3" fmla="*/ 73 h 549"/>
                      <a:gd name="T4" fmla="*/ 44 w 637"/>
                      <a:gd name="T5" fmla="*/ 130 h 549"/>
                      <a:gd name="T6" fmla="*/ 0 w 637"/>
                      <a:gd name="T7" fmla="*/ 195 h 549"/>
                      <a:gd name="T8" fmla="*/ 8 w 637"/>
                      <a:gd name="T9" fmla="*/ 227 h 549"/>
                      <a:gd name="T10" fmla="*/ 81 w 637"/>
                      <a:gd name="T11" fmla="*/ 284 h 549"/>
                      <a:gd name="T12" fmla="*/ 194 w 637"/>
                      <a:gd name="T13" fmla="*/ 370 h 549"/>
                      <a:gd name="T14" fmla="*/ 279 w 637"/>
                      <a:gd name="T15" fmla="*/ 455 h 549"/>
                      <a:gd name="T16" fmla="*/ 340 w 637"/>
                      <a:gd name="T17" fmla="*/ 544 h 549"/>
                      <a:gd name="T18" fmla="*/ 361 w 637"/>
                      <a:gd name="T19" fmla="*/ 549 h 549"/>
                      <a:gd name="T20" fmla="*/ 494 w 637"/>
                      <a:gd name="T21" fmla="*/ 447 h 549"/>
                      <a:gd name="T22" fmla="*/ 624 w 637"/>
                      <a:gd name="T23" fmla="*/ 341 h 549"/>
                      <a:gd name="T24" fmla="*/ 637 w 637"/>
                      <a:gd name="T25" fmla="*/ 288 h 549"/>
                      <a:gd name="T26" fmla="*/ 539 w 637"/>
                      <a:gd name="T27" fmla="*/ 195 h 549"/>
                      <a:gd name="T28" fmla="*/ 434 w 637"/>
                      <a:gd name="T29" fmla="*/ 117 h 549"/>
                      <a:gd name="T30" fmla="*/ 385 w 637"/>
                      <a:gd name="T31" fmla="*/ 65 h 549"/>
                      <a:gd name="T32" fmla="*/ 328 w 637"/>
                      <a:gd name="T33" fmla="*/ 0 h 549"/>
                      <a:gd name="T34" fmla="*/ 275 w 637"/>
                      <a:gd name="T35" fmla="*/ 12 h 549"/>
                      <a:gd name="T36" fmla="*/ 279 w 637"/>
                      <a:gd name="T37" fmla="*/ 36 h 549"/>
                      <a:gd name="T38" fmla="*/ 381 w 637"/>
                      <a:gd name="T39" fmla="*/ 109 h 549"/>
                      <a:gd name="T40" fmla="*/ 458 w 637"/>
                      <a:gd name="T41" fmla="*/ 174 h 549"/>
                      <a:gd name="T42" fmla="*/ 572 w 637"/>
                      <a:gd name="T43" fmla="*/ 252 h 549"/>
                      <a:gd name="T44" fmla="*/ 588 w 637"/>
                      <a:gd name="T45" fmla="*/ 292 h 549"/>
                      <a:gd name="T46" fmla="*/ 584 w 637"/>
                      <a:gd name="T47" fmla="*/ 325 h 549"/>
                      <a:gd name="T48" fmla="*/ 494 w 637"/>
                      <a:gd name="T49" fmla="*/ 410 h 549"/>
                      <a:gd name="T50" fmla="*/ 385 w 637"/>
                      <a:gd name="T51" fmla="*/ 475 h 549"/>
                      <a:gd name="T52" fmla="*/ 348 w 637"/>
                      <a:gd name="T53" fmla="*/ 475 h 549"/>
                      <a:gd name="T54" fmla="*/ 259 w 637"/>
                      <a:gd name="T55" fmla="*/ 390 h 549"/>
                      <a:gd name="T56" fmla="*/ 121 w 637"/>
                      <a:gd name="T57" fmla="*/ 264 h 549"/>
                      <a:gd name="T58" fmla="*/ 48 w 637"/>
                      <a:gd name="T59" fmla="*/ 203 h 549"/>
                      <a:gd name="T60" fmla="*/ 52 w 637"/>
                      <a:gd name="T61" fmla="*/ 178 h 549"/>
                      <a:gd name="T62" fmla="*/ 105 w 637"/>
                      <a:gd name="T63" fmla="*/ 122 h 549"/>
                      <a:gd name="T64" fmla="*/ 198 w 637"/>
                      <a:gd name="T65" fmla="*/ 93 h 549"/>
                      <a:gd name="T66" fmla="*/ 271 w 637"/>
                      <a:gd name="T67" fmla="*/ 69 h 549"/>
                      <a:gd name="T68" fmla="*/ 263 w 637"/>
                      <a:gd name="T69" fmla="*/ 48 h 549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w 637"/>
                      <a:gd name="T106" fmla="*/ 0 h 549"/>
                      <a:gd name="T107" fmla="*/ 637 w 637"/>
                      <a:gd name="T108" fmla="*/ 549 h 549"/>
                    </a:gdLst>
                    <a:ahLst/>
                    <a:cxnLst>
                      <a:cxn ang="T70">
                        <a:pos x="T0" y="T1"/>
                      </a:cxn>
                      <a:cxn ang="T71">
                        <a:pos x="T2" y="T3"/>
                      </a:cxn>
                      <a:cxn ang="T72">
                        <a:pos x="T4" y="T5"/>
                      </a:cxn>
                      <a:cxn ang="T73">
                        <a:pos x="T6" y="T7"/>
                      </a:cxn>
                      <a:cxn ang="T74">
                        <a:pos x="T8" y="T9"/>
                      </a:cxn>
                      <a:cxn ang="T75">
                        <a:pos x="T10" y="T11"/>
                      </a:cxn>
                      <a:cxn ang="T76">
                        <a:pos x="T12" y="T13"/>
                      </a:cxn>
                      <a:cxn ang="T77">
                        <a:pos x="T14" y="T15"/>
                      </a:cxn>
                      <a:cxn ang="T78">
                        <a:pos x="T16" y="T17"/>
                      </a:cxn>
                      <a:cxn ang="T79">
                        <a:pos x="T18" y="T19"/>
                      </a:cxn>
                      <a:cxn ang="T80">
                        <a:pos x="T20" y="T21"/>
                      </a:cxn>
                      <a:cxn ang="T81">
                        <a:pos x="T22" y="T23"/>
                      </a:cxn>
                      <a:cxn ang="T82">
                        <a:pos x="T24" y="T25"/>
                      </a:cxn>
                      <a:cxn ang="T83">
                        <a:pos x="T26" y="T27"/>
                      </a:cxn>
                      <a:cxn ang="T84">
                        <a:pos x="T28" y="T29"/>
                      </a:cxn>
                      <a:cxn ang="T85">
                        <a:pos x="T30" y="T31"/>
                      </a:cxn>
                      <a:cxn ang="T86">
                        <a:pos x="T32" y="T33"/>
                      </a:cxn>
                      <a:cxn ang="T87">
                        <a:pos x="T34" y="T35"/>
                      </a:cxn>
                      <a:cxn ang="T88">
                        <a:pos x="T36" y="T37"/>
                      </a:cxn>
                      <a:cxn ang="T89">
                        <a:pos x="T38" y="T39"/>
                      </a:cxn>
                      <a:cxn ang="T90">
                        <a:pos x="T40" y="T41"/>
                      </a:cxn>
                      <a:cxn ang="T91">
                        <a:pos x="T42" y="T43"/>
                      </a:cxn>
                      <a:cxn ang="T92">
                        <a:pos x="T44" y="T45"/>
                      </a:cxn>
                      <a:cxn ang="T93">
                        <a:pos x="T46" y="T47"/>
                      </a:cxn>
                      <a:cxn ang="T94">
                        <a:pos x="T48" y="T49"/>
                      </a:cxn>
                      <a:cxn ang="T95">
                        <a:pos x="T50" y="T51"/>
                      </a:cxn>
                      <a:cxn ang="T96">
                        <a:pos x="T52" y="T53"/>
                      </a:cxn>
                      <a:cxn ang="T97">
                        <a:pos x="T54" y="T55"/>
                      </a:cxn>
                      <a:cxn ang="T98">
                        <a:pos x="T56" y="T57"/>
                      </a:cxn>
                      <a:cxn ang="T99">
                        <a:pos x="T58" y="T59"/>
                      </a:cxn>
                      <a:cxn ang="T100">
                        <a:pos x="T60" y="T61"/>
                      </a:cxn>
                      <a:cxn ang="T101">
                        <a:pos x="T62" y="T63"/>
                      </a:cxn>
                      <a:cxn ang="T102">
                        <a:pos x="T64" y="T65"/>
                      </a:cxn>
                      <a:cxn ang="T103">
                        <a:pos x="T66" y="T67"/>
                      </a:cxn>
                      <a:cxn ang="T104">
                        <a:pos x="T68" y="T69"/>
                      </a:cxn>
                    </a:cxnLst>
                    <a:rect l="T105" t="T106" r="T107" b="T108"/>
                    <a:pathLst>
                      <a:path w="637" h="549">
                        <a:moveTo>
                          <a:pt x="263" y="48"/>
                        </a:moveTo>
                        <a:lnTo>
                          <a:pt x="150" y="73"/>
                        </a:lnTo>
                        <a:lnTo>
                          <a:pt x="44" y="130"/>
                        </a:lnTo>
                        <a:lnTo>
                          <a:pt x="0" y="195"/>
                        </a:lnTo>
                        <a:lnTo>
                          <a:pt x="8" y="227"/>
                        </a:lnTo>
                        <a:lnTo>
                          <a:pt x="81" y="284"/>
                        </a:lnTo>
                        <a:lnTo>
                          <a:pt x="194" y="370"/>
                        </a:lnTo>
                        <a:lnTo>
                          <a:pt x="279" y="455"/>
                        </a:lnTo>
                        <a:lnTo>
                          <a:pt x="340" y="544"/>
                        </a:lnTo>
                        <a:lnTo>
                          <a:pt x="361" y="549"/>
                        </a:lnTo>
                        <a:lnTo>
                          <a:pt x="494" y="447"/>
                        </a:lnTo>
                        <a:lnTo>
                          <a:pt x="624" y="341"/>
                        </a:lnTo>
                        <a:lnTo>
                          <a:pt x="637" y="288"/>
                        </a:lnTo>
                        <a:lnTo>
                          <a:pt x="539" y="195"/>
                        </a:lnTo>
                        <a:lnTo>
                          <a:pt x="434" y="117"/>
                        </a:lnTo>
                        <a:lnTo>
                          <a:pt x="385" y="65"/>
                        </a:lnTo>
                        <a:lnTo>
                          <a:pt x="328" y="0"/>
                        </a:lnTo>
                        <a:lnTo>
                          <a:pt x="275" y="12"/>
                        </a:lnTo>
                        <a:lnTo>
                          <a:pt x="279" y="36"/>
                        </a:lnTo>
                        <a:lnTo>
                          <a:pt x="381" y="109"/>
                        </a:lnTo>
                        <a:lnTo>
                          <a:pt x="458" y="174"/>
                        </a:lnTo>
                        <a:lnTo>
                          <a:pt x="572" y="252"/>
                        </a:lnTo>
                        <a:lnTo>
                          <a:pt x="588" y="292"/>
                        </a:lnTo>
                        <a:lnTo>
                          <a:pt x="584" y="325"/>
                        </a:lnTo>
                        <a:lnTo>
                          <a:pt x="494" y="410"/>
                        </a:lnTo>
                        <a:lnTo>
                          <a:pt x="385" y="475"/>
                        </a:lnTo>
                        <a:lnTo>
                          <a:pt x="348" y="475"/>
                        </a:lnTo>
                        <a:lnTo>
                          <a:pt x="259" y="390"/>
                        </a:lnTo>
                        <a:lnTo>
                          <a:pt x="121" y="264"/>
                        </a:lnTo>
                        <a:lnTo>
                          <a:pt x="48" y="203"/>
                        </a:lnTo>
                        <a:lnTo>
                          <a:pt x="52" y="178"/>
                        </a:lnTo>
                        <a:lnTo>
                          <a:pt x="105" y="122"/>
                        </a:lnTo>
                        <a:lnTo>
                          <a:pt x="198" y="93"/>
                        </a:lnTo>
                        <a:lnTo>
                          <a:pt x="271" y="69"/>
                        </a:lnTo>
                        <a:lnTo>
                          <a:pt x="263" y="48"/>
                        </a:lnTo>
                        <a:close/>
                      </a:path>
                    </a:pathLst>
                  </a:custGeom>
                  <a:solidFill>
                    <a:srgbClr val="000000"/>
                  </a:solidFill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21518" name="Group 19"/>
                  <p:cNvGrpSpPr>
                    <a:grpSpLocks/>
                  </p:cNvGrpSpPr>
                  <p:nvPr/>
                </p:nvGrpSpPr>
                <p:grpSpPr bwMode="auto">
                  <a:xfrm>
                    <a:off x="476" y="2886"/>
                    <a:ext cx="1043" cy="730"/>
                    <a:chOff x="476" y="2886"/>
                    <a:chExt cx="1043" cy="730"/>
                  </a:xfrm>
                </p:grpSpPr>
                <p:sp>
                  <p:nvSpPr>
                    <p:cNvPr id="21519" name="Text Box 20"/>
                    <p:cNvSpPr txBox="1">
                      <a:spLocks noChangeArrowheads="1"/>
                    </p:cNvSpPr>
                    <p:nvPr/>
                  </p:nvSpPr>
                  <p:spPr bwMode="auto">
                    <a:xfrm>
                      <a:off x="703" y="2886"/>
                      <a:ext cx="356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 wrap="none">
                      <a:spAutoFit/>
                    </a:bodyPr>
                    <a:lstStyle/>
                    <a:p>
                      <a:r>
                        <a:rPr lang="nl-BE" b="1"/>
                        <a:t>WB</a:t>
                      </a:r>
                      <a:endParaRPr lang="en-US" b="1"/>
                    </a:p>
                  </p:txBody>
                </p:sp>
                <p:sp>
                  <p:nvSpPr>
                    <p:cNvPr id="21520" name="Text Box 21"/>
                    <p:cNvSpPr txBox="1">
                      <a:spLocks noChangeArrowheads="1"/>
                    </p:cNvSpPr>
                    <p:nvPr/>
                  </p:nvSpPr>
                  <p:spPr bwMode="auto">
                    <a:xfrm rot="2709429">
                      <a:off x="410" y="3315"/>
                      <a:ext cx="363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/>
                        <a:t>HR</a:t>
                      </a:r>
                      <a:endParaRPr lang="en-US" b="1"/>
                    </a:p>
                  </p:txBody>
                </p:sp>
                <p:sp>
                  <p:nvSpPr>
                    <p:cNvPr id="21521" name="Text Box 22"/>
                    <p:cNvSpPr txBox="1">
                      <a:spLocks noChangeArrowheads="1"/>
                    </p:cNvSpPr>
                    <p:nvPr/>
                  </p:nvSpPr>
                  <p:spPr bwMode="auto">
                    <a:xfrm rot="1514643">
                      <a:off x="1020" y="3385"/>
                      <a:ext cx="499" cy="231"/>
                    </a:xfrm>
                    <a:prstGeom prst="rect">
                      <a:avLst/>
                    </a:prstGeom>
                    <a:noFill/>
                    <a:ln w="9525">
                      <a:noFill/>
                      <a:miter lim="800000"/>
                      <a:headEnd/>
                      <a:tailEnd/>
                    </a:ln>
                  </p:spPr>
                  <p:txBody>
                    <a:bodyPr>
                      <a:spAutoFit/>
                    </a:bodyPr>
                    <a:lstStyle/>
                    <a:p>
                      <a:pPr>
                        <a:spcBef>
                          <a:spcPct val="50000"/>
                        </a:spcBef>
                      </a:pPr>
                      <a:r>
                        <a:rPr lang="nl-BE" b="1"/>
                        <a:t>MR</a:t>
                      </a:r>
                      <a:endParaRPr lang="en-US" b="1"/>
                    </a:p>
                  </p:txBody>
                </p:sp>
              </p:grpSp>
            </p:grpSp>
          </p:grpSp>
          <p:sp>
            <p:nvSpPr>
              <p:cNvPr id="21514" name="Freeform 23"/>
              <p:cNvSpPr>
                <a:spLocks/>
              </p:cNvSpPr>
              <p:nvPr/>
            </p:nvSpPr>
            <p:spPr bwMode="auto">
              <a:xfrm>
                <a:off x="923" y="3311"/>
                <a:ext cx="747" cy="430"/>
              </a:xfrm>
              <a:custGeom>
                <a:avLst/>
                <a:gdLst>
                  <a:gd name="T0" fmla="*/ 12 w 747"/>
                  <a:gd name="T1" fmla="*/ 183 h 430"/>
                  <a:gd name="T2" fmla="*/ 138 w 747"/>
                  <a:gd name="T3" fmla="*/ 41 h 430"/>
                  <a:gd name="T4" fmla="*/ 166 w 747"/>
                  <a:gd name="T5" fmla="*/ 28 h 430"/>
                  <a:gd name="T6" fmla="*/ 186 w 747"/>
                  <a:gd name="T7" fmla="*/ 37 h 430"/>
                  <a:gd name="T8" fmla="*/ 89 w 747"/>
                  <a:gd name="T9" fmla="*/ 130 h 430"/>
                  <a:gd name="T10" fmla="*/ 64 w 747"/>
                  <a:gd name="T11" fmla="*/ 199 h 430"/>
                  <a:gd name="T12" fmla="*/ 105 w 747"/>
                  <a:gd name="T13" fmla="*/ 211 h 430"/>
                  <a:gd name="T14" fmla="*/ 223 w 747"/>
                  <a:gd name="T15" fmla="*/ 243 h 430"/>
                  <a:gd name="T16" fmla="*/ 316 w 747"/>
                  <a:gd name="T17" fmla="*/ 288 h 430"/>
                  <a:gd name="T18" fmla="*/ 454 w 747"/>
                  <a:gd name="T19" fmla="*/ 385 h 430"/>
                  <a:gd name="T20" fmla="*/ 470 w 747"/>
                  <a:gd name="T21" fmla="*/ 377 h 430"/>
                  <a:gd name="T22" fmla="*/ 556 w 747"/>
                  <a:gd name="T23" fmla="*/ 256 h 430"/>
                  <a:gd name="T24" fmla="*/ 596 w 747"/>
                  <a:gd name="T25" fmla="*/ 215 h 430"/>
                  <a:gd name="T26" fmla="*/ 653 w 747"/>
                  <a:gd name="T27" fmla="*/ 174 h 430"/>
                  <a:gd name="T28" fmla="*/ 682 w 747"/>
                  <a:gd name="T29" fmla="*/ 142 h 430"/>
                  <a:gd name="T30" fmla="*/ 698 w 747"/>
                  <a:gd name="T31" fmla="*/ 97 h 430"/>
                  <a:gd name="T32" fmla="*/ 596 w 747"/>
                  <a:gd name="T33" fmla="*/ 77 h 430"/>
                  <a:gd name="T34" fmla="*/ 462 w 747"/>
                  <a:gd name="T35" fmla="*/ 65 h 430"/>
                  <a:gd name="T36" fmla="*/ 365 w 747"/>
                  <a:gd name="T37" fmla="*/ 57 h 430"/>
                  <a:gd name="T38" fmla="*/ 207 w 747"/>
                  <a:gd name="T39" fmla="*/ 28 h 430"/>
                  <a:gd name="T40" fmla="*/ 186 w 747"/>
                  <a:gd name="T41" fmla="*/ 12 h 430"/>
                  <a:gd name="T42" fmla="*/ 198 w 747"/>
                  <a:gd name="T43" fmla="*/ 0 h 430"/>
                  <a:gd name="T44" fmla="*/ 280 w 747"/>
                  <a:gd name="T45" fmla="*/ 24 h 430"/>
                  <a:gd name="T46" fmla="*/ 369 w 747"/>
                  <a:gd name="T47" fmla="*/ 37 h 430"/>
                  <a:gd name="T48" fmla="*/ 483 w 747"/>
                  <a:gd name="T49" fmla="*/ 45 h 430"/>
                  <a:gd name="T50" fmla="*/ 641 w 747"/>
                  <a:gd name="T51" fmla="*/ 57 h 430"/>
                  <a:gd name="T52" fmla="*/ 742 w 747"/>
                  <a:gd name="T53" fmla="*/ 73 h 430"/>
                  <a:gd name="T54" fmla="*/ 747 w 747"/>
                  <a:gd name="T55" fmla="*/ 85 h 430"/>
                  <a:gd name="T56" fmla="*/ 730 w 747"/>
                  <a:gd name="T57" fmla="*/ 142 h 430"/>
                  <a:gd name="T58" fmla="*/ 694 w 747"/>
                  <a:gd name="T59" fmla="*/ 183 h 430"/>
                  <a:gd name="T60" fmla="*/ 637 w 747"/>
                  <a:gd name="T61" fmla="*/ 215 h 430"/>
                  <a:gd name="T62" fmla="*/ 580 w 747"/>
                  <a:gd name="T63" fmla="*/ 268 h 430"/>
                  <a:gd name="T64" fmla="*/ 548 w 747"/>
                  <a:gd name="T65" fmla="*/ 333 h 430"/>
                  <a:gd name="T66" fmla="*/ 491 w 747"/>
                  <a:gd name="T67" fmla="*/ 418 h 430"/>
                  <a:gd name="T68" fmla="*/ 474 w 747"/>
                  <a:gd name="T69" fmla="*/ 430 h 430"/>
                  <a:gd name="T70" fmla="*/ 446 w 747"/>
                  <a:gd name="T71" fmla="*/ 430 h 430"/>
                  <a:gd name="T72" fmla="*/ 385 w 747"/>
                  <a:gd name="T73" fmla="*/ 389 h 430"/>
                  <a:gd name="T74" fmla="*/ 304 w 747"/>
                  <a:gd name="T75" fmla="*/ 320 h 430"/>
                  <a:gd name="T76" fmla="*/ 219 w 747"/>
                  <a:gd name="T77" fmla="*/ 280 h 430"/>
                  <a:gd name="T78" fmla="*/ 138 w 747"/>
                  <a:gd name="T79" fmla="*/ 256 h 430"/>
                  <a:gd name="T80" fmla="*/ 20 w 747"/>
                  <a:gd name="T81" fmla="*/ 231 h 430"/>
                  <a:gd name="T82" fmla="*/ 0 w 747"/>
                  <a:gd name="T83" fmla="*/ 215 h 430"/>
                  <a:gd name="T84" fmla="*/ 12 w 747"/>
                  <a:gd name="T85" fmla="*/ 183 h 43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747"/>
                  <a:gd name="T130" fmla="*/ 0 h 430"/>
                  <a:gd name="T131" fmla="*/ 747 w 747"/>
                  <a:gd name="T132" fmla="*/ 430 h 430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747" h="430">
                    <a:moveTo>
                      <a:pt x="12" y="183"/>
                    </a:moveTo>
                    <a:lnTo>
                      <a:pt x="138" y="41"/>
                    </a:lnTo>
                    <a:lnTo>
                      <a:pt x="166" y="28"/>
                    </a:lnTo>
                    <a:lnTo>
                      <a:pt x="186" y="37"/>
                    </a:lnTo>
                    <a:lnTo>
                      <a:pt x="89" y="130"/>
                    </a:lnTo>
                    <a:lnTo>
                      <a:pt x="64" y="199"/>
                    </a:lnTo>
                    <a:lnTo>
                      <a:pt x="105" y="211"/>
                    </a:lnTo>
                    <a:lnTo>
                      <a:pt x="223" y="243"/>
                    </a:lnTo>
                    <a:lnTo>
                      <a:pt x="316" y="288"/>
                    </a:lnTo>
                    <a:lnTo>
                      <a:pt x="454" y="385"/>
                    </a:lnTo>
                    <a:lnTo>
                      <a:pt x="470" y="377"/>
                    </a:lnTo>
                    <a:lnTo>
                      <a:pt x="556" y="256"/>
                    </a:lnTo>
                    <a:lnTo>
                      <a:pt x="596" y="215"/>
                    </a:lnTo>
                    <a:lnTo>
                      <a:pt x="653" y="174"/>
                    </a:lnTo>
                    <a:lnTo>
                      <a:pt x="682" y="142"/>
                    </a:lnTo>
                    <a:lnTo>
                      <a:pt x="698" y="97"/>
                    </a:lnTo>
                    <a:lnTo>
                      <a:pt x="596" y="77"/>
                    </a:lnTo>
                    <a:lnTo>
                      <a:pt x="462" y="65"/>
                    </a:lnTo>
                    <a:lnTo>
                      <a:pt x="365" y="57"/>
                    </a:lnTo>
                    <a:lnTo>
                      <a:pt x="207" y="28"/>
                    </a:lnTo>
                    <a:lnTo>
                      <a:pt x="186" y="12"/>
                    </a:lnTo>
                    <a:lnTo>
                      <a:pt x="198" y="0"/>
                    </a:lnTo>
                    <a:lnTo>
                      <a:pt x="280" y="24"/>
                    </a:lnTo>
                    <a:lnTo>
                      <a:pt x="369" y="37"/>
                    </a:lnTo>
                    <a:lnTo>
                      <a:pt x="483" y="45"/>
                    </a:lnTo>
                    <a:lnTo>
                      <a:pt x="641" y="57"/>
                    </a:lnTo>
                    <a:lnTo>
                      <a:pt x="742" y="73"/>
                    </a:lnTo>
                    <a:lnTo>
                      <a:pt x="747" y="85"/>
                    </a:lnTo>
                    <a:lnTo>
                      <a:pt x="730" y="142"/>
                    </a:lnTo>
                    <a:lnTo>
                      <a:pt x="694" y="183"/>
                    </a:lnTo>
                    <a:lnTo>
                      <a:pt x="637" y="215"/>
                    </a:lnTo>
                    <a:lnTo>
                      <a:pt x="580" y="268"/>
                    </a:lnTo>
                    <a:lnTo>
                      <a:pt x="548" y="333"/>
                    </a:lnTo>
                    <a:lnTo>
                      <a:pt x="491" y="418"/>
                    </a:lnTo>
                    <a:lnTo>
                      <a:pt x="474" y="430"/>
                    </a:lnTo>
                    <a:lnTo>
                      <a:pt x="446" y="430"/>
                    </a:lnTo>
                    <a:lnTo>
                      <a:pt x="385" y="389"/>
                    </a:lnTo>
                    <a:lnTo>
                      <a:pt x="304" y="320"/>
                    </a:lnTo>
                    <a:lnTo>
                      <a:pt x="219" y="280"/>
                    </a:lnTo>
                    <a:lnTo>
                      <a:pt x="138" y="256"/>
                    </a:lnTo>
                    <a:lnTo>
                      <a:pt x="20" y="231"/>
                    </a:lnTo>
                    <a:lnTo>
                      <a:pt x="0" y="215"/>
                    </a:lnTo>
                    <a:lnTo>
                      <a:pt x="12" y="18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fr-FR"/>
              </a:p>
            </p:txBody>
          </p:sp>
        </p:grpSp>
      </p:grpSp>
      <p:sp>
        <p:nvSpPr>
          <p:cNvPr id="21507" name="Text Box 25"/>
          <p:cNvSpPr txBox="1">
            <a:spLocks noChangeArrowheads="1"/>
          </p:cNvSpPr>
          <p:nvPr/>
        </p:nvSpPr>
        <p:spPr bwMode="auto">
          <a:xfrm>
            <a:off x="4894263" y="5013325"/>
            <a:ext cx="4249737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BE"/>
              <a:t>Piloot : </a:t>
            </a:r>
            <a:r>
              <a:rPr lang="fr-BE" i="1"/>
              <a:t>LtKol IMM VAN GYSEGHEM</a:t>
            </a:r>
          </a:p>
          <a:p>
            <a:pPr>
              <a:spcBef>
                <a:spcPct val="50000"/>
              </a:spcBef>
              <a:buFont typeface="Wingdings" pitchFamily="2" charset="2"/>
              <a:buChar char="*"/>
            </a:pPr>
            <a:r>
              <a:rPr lang="fr-BE">
                <a:sym typeface="Wingdings" pitchFamily="2" charset="2"/>
              </a:rPr>
              <a:t>: kurt.vangyseghem@mil.be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r>
              <a:rPr lang="fr-BE">
                <a:sym typeface="Wingdings" pitchFamily="2" charset="2"/>
              </a:rPr>
              <a:t> : 9</a:t>
            </a:r>
            <a:r>
              <a:rPr lang="fr-BE" i="1">
                <a:sym typeface="Wingdings" pitchFamily="2" charset="2"/>
              </a:rPr>
              <a:t>/2400/3633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ppt GPP-JAP - nieuwe of te behouden fiche">
  <a:themeElements>
    <a:clrScheme name="briefing extern defensi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riefing extern defensi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riefing extern defensi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riefing extern defensi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riefing extern defensi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riefing extern defensie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Template ppt GPP-JAP - nieuwe of te behouden fiche</Template>
  <TotalTime>369</TotalTime>
  <Words>174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Courier New</vt:lpstr>
      <vt:lpstr>Times New Roman</vt:lpstr>
      <vt:lpstr>Wingdings</vt:lpstr>
      <vt:lpstr>Template ppt GPP-JAP - nieuwe of te behouden fiche</vt:lpstr>
      <vt:lpstr>Slide 1</vt:lpstr>
      <vt:lpstr>STAVAZA</vt:lpstr>
      <vt:lpstr>Realisaties</vt:lpstr>
      <vt:lpstr>Slide 4</vt:lpstr>
      <vt:lpstr>To be done</vt:lpstr>
      <vt:lpstr>Q&amp;A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van gyseghem.k</dc:creator>
  <cp:lastModifiedBy>van gyseghem.k</cp:lastModifiedBy>
  <cp:revision>31</cp:revision>
  <dcterms:created xsi:type="dcterms:W3CDTF">2010-08-27T04:04:14Z</dcterms:created>
  <dcterms:modified xsi:type="dcterms:W3CDTF">2011-05-31T09:16:48Z</dcterms:modified>
</cp:coreProperties>
</file>