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ms-office.legacyDiagramTex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456" r:id="rId2"/>
    <p:sldId id="532" r:id="rId3"/>
    <p:sldId id="528" r:id="rId4"/>
    <p:sldId id="529" r:id="rId5"/>
    <p:sldId id="498" r:id="rId6"/>
    <p:sldId id="468" r:id="rId7"/>
    <p:sldId id="527" r:id="rId8"/>
    <p:sldId id="491" r:id="rId9"/>
    <p:sldId id="481" r:id="rId10"/>
    <p:sldId id="533" r:id="rId11"/>
    <p:sldId id="539" r:id="rId12"/>
    <p:sldId id="534" r:id="rId13"/>
    <p:sldId id="542" r:id="rId14"/>
    <p:sldId id="544" r:id="rId15"/>
    <p:sldId id="541" r:id="rId16"/>
    <p:sldId id="505" r:id="rId17"/>
    <p:sldId id="540" r:id="rId18"/>
    <p:sldId id="502" r:id="rId19"/>
  </p:sldIdLst>
  <p:sldSz cx="9144000" cy="6858000" type="screen4x3"/>
  <p:notesSz cx="6797675" cy="9926638"/>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FFFFFF"/>
    <a:srgbClr val="FF5050"/>
    <a:srgbClr val="FFFF99"/>
    <a:srgbClr val="9999FF"/>
    <a:srgbClr val="FFFF00"/>
    <a:srgbClr val="FF0000"/>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0206" autoAdjust="0"/>
    <p:restoredTop sz="97148" autoAdjust="0"/>
  </p:normalViewPr>
  <p:slideViewPr>
    <p:cSldViewPr>
      <p:cViewPr varScale="1">
        <p:scale>
          <a:sx n="76" d="100"/>
          <a:sy n="76" d="100"/>
        </p:scale>
        <p:origin x="-119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464"/>
    </p:cViewPr>
  </p:sorterViewPr>
  <p:notesViewPr>
    <p:cSldViewPr>
      <p:cViewPr>
        <p:scale>
          <a:sx n="75" d="100"/>
          <a:sy n="75" d="100"/>
        </p:scale>
        <p:origin x="-2190" y="-72"/>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06/relationships/legacyDocTextInfo" Target="legacyDocTextInfo.bin"/><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5" Type="http://schemas.microsoft.com/office/2006/relationships/legacyDiagramText" Target="legacyDiagramText5.bin"/><Relationship Id="rId4" Type="http://schemas.microsoft.com/office/2006/relationships/legacyDiagramText" Target="legacyDiagramText4.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3667"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13668"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3669"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10B728F-33E1-4042-9CB5-2BD5284A0BC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710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6" name="Rectangle 4"/>
          <p:cNvSpPr>
            <a:spLocks noGrp="1" noRo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711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7FBAD1D-9923-4CF4-BBCC-B30F23BAA02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Rot="1" noChangeArrowheads="1" noTextEdit="1"/>
          </p:cNvSpPr>
          <p:nvPr>
            <p:ph type="sldImg"/>
          </p:nvPr>
        </p:nvSpPr>
        <p:spPr>
          <a:xfrm>
            <a:off x="917575" y="744538"/>
            <a:ext cx="4962525" cy="3722687"/>
          </a:xfrm>
          <a:ln/>
        </p:spPr>
      </p:sp>
      <p:sp>
        <p:nvSpPr>
          <p:cNvPr id="6146" name="Rectangle 3"/>
          <p:cNvSpPr>
            <a:spLocks noGrp="1" noChangeArrowheads="1"/>
          </p:cNvSpPr>
          <p:nvPr>
            <p:ph type="body" idx="1"/>
          </p:nvPr>
        </p:nvSpPr>
        <p:spPr>
          <a:xfrm>
            <a:off x="679450" y="4714875"/>
            <a:ext cx="5438775" cy="4467225"/>
          </a:xfrm>
          <a:noFill/>
          <a:ln/>
        </p:spPr>
        <p:txBody>
          <a:bodyPr/>
          <a:lstStyle/>
          <a:p>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rrowheads="1" noTextEdit="1"/>
          </p:cNvSpPr>
          <p:nvPr>
            <p:ph type="sldImg"/>
          </p:nvPr>
        </p:nvSpPr>
        <p:spPr>
          <a:ln/>
        </p:spPr>
      </p:sp>
      <p:sp>
        <p:nvSpPr>
          <p:cNvPr id="7680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rrowheads="1" noTextEdit="1"/>
          </p:cNvSpPr>
          <p:nvPr>
            <p:ph type="sldImg"/>
          </p:nvPr>
        </p:nvSpPr>
        <p:spPr>
          <a:ln/>
        </p:spPr>
      </p:sp>
      <p:sp>
        <p:nvSpPr>
          <p:cNvPr id="7885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rrowheads="1" noTextEdit="1"/>
          </p:cNvSpPr>
          <p:nvPr>
            <p:ph type="sldImg"/>
          </p:nvPr>
        </p:nvSpPr>
        <p:spPr>
          <a:xfrm>
            <a:off x="917575" y="744538"/>
            <a:ext cx="4962525" cy="3722687"/>
          </a:xfrm>
          <a:ln/>
        </p:spPr>
      </p:sp>
      <p:sp>
        <p:nvSpPr>
          <p:cNvPr id="80898" name="Rectangle 3"/>
          <p:cNvSpPr>
            <a:spLocks noGrp="1" noChangeArrowheads="1"/>
          </p:cNvSpPr>
          <p:nvPr>
            <p:ph type="body" idx="1"/>
          </p:nvPr>
        </p:nvSpPr>
        <p:spPr>
          <a:xfrm>
            <a:off x="679450" y="4714875"/>
            <a:ext cx="5438775" cy="4467225"/>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rrowheads="1" noTextEdit="1"/>
          </p:cNvSpPr>
          <p:nvPr>
            <p:ph type="sldImg"/>
          </p:nvPr>
        </p:nvSpPr>
        <p:spPr>
          <a:ln/>
        </p:spPr>
      </p:sp>
      <p:sp>
        <p:nvSpPr>
          <p:cNvPr id="819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Rot="1" noChangeArrowheads="1" noTextEdit="1"/>
          </p:cNvSpPr>
          <p:nvPr>
            <p:ph type="sldImg"/>
          </p:nvPr>
        </p:nvSpPr>
        <p:spPr>
          <a:ln/>
        </p:spPr>
      </p:sp>
      <p:sp>
        <p:nvSpPr>
          <p:cNvPr id="10242" name="Rectangle 3"/>
          <p:cNvSpPr>
            <a:spLocks noGrp="1" noChangeArrowheads="1"/>
          </p:cNvSpPr>
          <p:nvPr>
            <p:ph type="body" idx="1"/>
          </p:nvPr>
        </p:nvSpPr>
        <p:spPr>
          <a:noFill/>
          <a:ln/>
        </p:spPr>
        <p:txBody>
          <a:bodyPr/>
          <a:lstStyle/>
          <a:p>
            <a:pPr>
              <a:spcBef>
                <a:spcPct val="60000"/>
              </a:spcBef>
              <a:buFontTx/>
              <a:buChar char="•"/>
            </a:pPr>
            <a:r>
              <a:rPr lang="nl-BE" smtClean="0"/>
              <a:t> L’approche pratique d’un problème, la réalité, n’est possible que si l’approche théorique, le concept, a été déterminé, ces deux approches ne pouvant s’entendre que dans les lmites d’un cadre identifié, la réglementation.  Il s’agit donc de tendre vers la gestion cohérente d’éléments qui actuellement sont traités chacun isolément (concept = HRP-M, dagelijkse realiteit = HRO + HRG, reglementering = HRP-R) alors qu’ils sont liés les uns aux autres.  Au sein de la DG HR, nous travaillons trop de manière cloisonnée, l’un à côté de l’autre plutôt que l’un avec l’autre, avec pour conséquence perte de temps et d’énergie.</a:t>
            </a:r>
          </a:p>
          <a:p>
            <a:pPr>
              <a:spcBef>
                <a:spcPct val="60000"/>
              </a:spcBef>
              <a:buFontTx/>
              <a:buChar char="•"/>
            </a:pPr>
            <a:r>
              <a:rPr lang="nl-BE" smtClean="0"/>
              <a:t>Il faut par ailleurs tendre vers une meilleure maîtrise des processus HR au sein de la Défense, à long terme : nous n’avons pas assez sous controle qui fait quoi dans le domaine HR au sein de la Défense.  Pour atteindre cet objectif, une base est nécessaiare.</a:t>
            </a:r>
          </a:p>
          <a:p>
            <a:pPr>
              <a:spcBef>
                <a:spcPct val="60000"/>
              </a:spcBef>
              <a:buFontTx/>
              <a:buChar char="•"/>
            </a:pPr>
            <a:r>
              <a:rPr lang="nl-BE" smtClean="0"/>
              <a:t>Comme tous les autres DG / ACOS, le Plan d’achèvement de la transformation n’épargne pas la DG HR.</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Rot="1" noChangeArrowheads="1" noTextEdit="1"/>
          </p:cNvSpPr>
          <p:nvPr>
            <p:ph type="sldImg"/>
          </p:nvPr>
        </p:nvSpPr>
        <p:spPr>
          <a:ln/>
        </p:spPr>
      </p:sp>
      <p:sp>
        <p:nvSpPr>
          <p:cNvPr id="12290" name="Rectangle 3"/>
          <p:cNvSpPr>
            <a:spLocks noGrp="1" noChangeArrowheads="1"/>
          </p:cNvSpPr>
          <p:nvPr>
            <p:ph type="body" idx="1"/>
          </p:nvPr>
        </p:nvSpPr>
        <p:spPr>
          <a:noFill/>
          <a:ln/>
        </p:spPr>
        <p:txBody>
          <a:bodyPr/>
          <a:lstStyle/>
          <a:p>
            <a:r>
              <a:rPr lang="fr-BE" smtClean="0"/>
              <a:t>Comment allons-nous évoluer vers une nouvelle structure HR ?</a:t>
            </a:r>
          </a:p>
          <a:p>
            <a:r>
              <a:rPr lang="fr-BE" smtClean="0"/>
              <a:t>1° En introduisant un principe de gestion intégrée qui :</a:t>
            </a:r>
          </a:p>
          <a:p>
            <a:r>
              <a:rPr lang="fr-BE" smtClean="0"/>
              <a:t>- Suppose qu’un manager HR occupe une position centrale et assure l’entière responsabilité des aspects de gestion de carrière d’un militaire, ceci depuis son incorporation jusqu’à son départ du service;</a:t>
            </a:r>
          </a:p>
          <a:p>
            <a:pPr>
              <a:buFontTx/>
              <a:buChar char="-"/>
            </a:pPr>
            <a:r>
              <a:rPr lang="fr-BE" smtClean="0"/>
              <a:t>Est basée sur la gestion des compétences =&gt; c’est la raison pour laquelle la gestion intégrée HR s’appuiera sur les filières de métiers et pôles de compétence, qui rassemblent des fonctions caractérisées par des compétences professionnelles communes.  Les FM / PC constituent chacun une (sous)population représentative = le manager HR détermine et met en pratique la politique de « sa » filière de métiers / « son » pôle de compétence, c’est-à-dire la politique propre à la population sous sa responsabilité;</a:t>
            </a:r>
          </a:p>
          <a:p>
            <a:pPr>
              <a:buFontTx/>
              <a:buChar char="-"/>
            </a:pPr>
            <a:r>
              <a:rPr lang="fr-BE" smtClean="0"/>
              <a:t>Regroupe l’expertise administrative;</a:t>
            </a:r>
          </a:p>
          <a:p>
            <a:r>
              <a:rPr lang="fr-BE" smtClean="0"/>
              <a:t>2° Par l’intermédiaire de structures simples et calquées sur un même modèle, quel que soit la FM / PC.</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rrowheads="1" noTextEdit="1"/>
          </p:cNvSpPr>
          <p:nvPr>
            <p:ph type="sldImg"/>
          </p:nvPr>
        </p:nvSpPr>
        <p:spPr>
          <a:ln/>
        </p:spPr>
      </p:sp>
      <p:sp>
        <p:nvSpPr>
          <p:cNvPr id="14338" name="Rectangle 3"/>
          <p:cNvSpPr>
            <a:spLocks noGrp="1" noChangeArrowheads="1"/>
          </p:cNvSpPr>
          <p:nvPr>
            <p:ph type="body" idx="1"/>
          </p:nvPr>
        </p:nvSpPr>
        <p:spPr>
          <a:noFill/>
          <a:ln/>
        </p:spPr>
        <p:txBody>
          <a:bodyPr/>
          <a:lstStyle/>
          <a:p>
            <a:pPr>
              <a:buFontTx/>
              <a:buChar char="-"/>
            </a:pPr>
            <a:r>
              <a:rPr lang="fr-BE" smtClean="0"/>
              <a:t>Le modèle de gestion intégrée, c’est quoi ?</a:t>
            </a:r>
          </a:p>
          <a:p>
            <a:pPr>
              <a:buFontTx/>
              <a:buChar char="-"/>
            </a:pPr>
            <a:r>
              <a:rPr lang="fr-BE" smtClean="0"/>
              <a:t>Comment le modèle de gestion intégrée est-il transposé dans la structure d’organisation HR New ?</a:t>
            </a:r>
          </a:p>
          <a:p>
            <a:pPr>
              <a:buFontTx/>
              <a:buChar char="-"/>
            </a:pPr>
            <a:r>
              <a:rPr lang="fr-BE" smtClean="0"/>
              <a:t>Quel est l’impact de la transition de la structure actuelle vers la structure HR New ?</a:t>
            </a: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rrowheads="1" noTextEdit="1"/>
          </p:cNvSpPr>
          <p:nvPr>
            <p:ph type="sldImg"/>
          </p:nvPr>
        </p:nvSpPr>
        <p:spPr>
          <a:ln/>
        </p:spPr>
      </p:sp>
      <p:sp>
        <p:nvSpPr>
          <p:cNvPr id="16386" name="Rectangle 3"/>
          <p:cNvSpPr>
            <a:spLocks noGrp="1" noChangeArrowheads="1"/>
          </p:cNvSpPr>
          <p:nvPr>
            <p:ph type="body" idx="1"/>
          </p:nvPr>
        </p:nvSpPr>
        <p:spPr>
          <a:xfrm>
            <a:off x="681038" y="4714875"/>
            <a:ext cx="5435600" cy="4713288"/>
          </a:xfrm>
          <a:noFill/>
          <a:ln/>
        </p:spPr>
        <p:txBody>
          <a:bodyPr/>
          <a:lstStyle/>
          <a:p>
            <a:pPr marL="228600" indent="-228600"/>
            <a:r>
              <a:rPr lang="nl-BE" sz="1000" smtClean="0"/>
              <a:t>Le Pers Def sera bientôt réparti en groupes de FM / PC, qui constituent autant de (sous)populations. </a:t>
            </a:r>
          </a:p>
          <a:p>
            <a:pPr marL="228600" indent="-228600"/>
            <a:r>
              <a:rPr lang="nl-BE" sz="1000" smtClean="0"/>
              <a:t>La gestion d’une (sous)population se fonde sur approche intégrale, le manager HR ayant une responsabilité globale pour tous les aspects de gestion d’une partie de la population, et ceci tout au long de la carrière du personnel.</a:t>
            </a:r>
          </a:p>
          <a:p>
            <a:pPr marL="228600" indent="-228600"/>
            <a:r>
              <a:rPr lang="nl-BE" sz="1000" smtClean="0"/>
              <a:t>La gestion intégrée du Pers n’est pas un modèle en soi mais cadre dans un modèle de processus plus large.</a:t>
            </a:r>
          </a:p>
          <a:p>
            <a:pPr marL="228600" indent="-228600"/>
            <a:r>
              <a:rPr lang="nl-BE" sz="1000" smtClean="0"/>
              <a:t>Ainsi, le manager HR devra en premier lieu établir une politique HR pour la population dont il est responsable.  Il établira sa politique en correspondance avec le plan à long terme de la Défense, donc en fonction de lignes de foce déterminées par un niveau stratégique HR</a:t>
            </a:r>
          </a:p>
          <a:p>
            <a:pPr marL="228600" indent="-228600"/>
            <a:r>
              <a:rPr lang="nl-BE" sz="1000" smtClean="0"/>
              <a:t>Le manager HR étudiera le besoin en personnel et le transposera dans une structure d’organisation..  Il établira ensuite un plan de recrutement pour couvrir ses besoins d’organisation.</a:t>
            </a:r>
          </a:p>
          <a:p>
            <a:pPr marL="228600" indent="-228600"/>
            <a:r>
              <a:rPr lang="nl-BE" sz="1000" smtClean="0"/>
              <a:t>Il déterminera les besoins en formation pour chaque fonction, tant pour la formation de base que pour la formation continuée de sa (sous)population.</a:t>
            </a:r>
          </a:p>
          <a:p>
            <a:pPr marL="228600" indent="-228600"/>
            <a:r>
              <a:rPr lang="nl-BE" sz="1000" smtClean="0"/>
              <a:t>Une fois le Pers mis en place, le manager HR devra veiller à la fois à une structure saine de la (sous)population et chercher à rencontrer les attentes des individus; ceci signifie garder la maîtrise des mouvements de personnel (gestion de la carrière), au sein de la Défense dans le cadre de l’évolution de la carrière et de l’acquisition de compétences complémentaires / nouvelles mais aussi en dehors de la Défense (dégagement).</a:t>
            </a:r>
          </a:p>
          <a:p>
            <a:pPr marL="228600" indent="-228600"/>
            <a:r>
              <a:rPr lang="nl-BE" sz="1000" smtClean="0"/>
              <a:t>Outres ces procssus qui forment un tout et pour lesquels le manager HR sera responsable, il existe des domaines dans la gestion administrative des inidvidus et dans l’élaboration des textes législatifs et statutaires, qui exigent une connaissance spécialisée.  Cette connaissance sera centralisée dans des services spécialisés.</a:t>
            </a:r>
          </a:p>
          <a:p>
            <a:pPr marL="228600" indent="-228600"/>
            <a:r>
              <a:rPr lang="nl-BE" sz="1000" smtClean="0"/>
              <a:t>Enfin,  le manager HR sera impliqué dans l’aspect budgétaire (gestion des coûts et dépenses).</a:t>
            </a:r>
          </a:p>
          <a:p>
            <a:pPr marL="228600" indent="-228600"/>
            <a:r>
              <a:rPr lang="nl-BE" sz="1000" smtClean="0"/>
              <a:t>A côté des ces processus formant un ensemble, il faut encore mentionner la communication (assurer le flu d’information) et les systèmes d’information (la gestion des processus ne peut s’entendre que si HRIS est performant).</a:t>
            </a:r>
            <a:endParaRPr lang="en-US" sz="10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rrowheads="1" noTextEdit="1"/>
          </p:cNvSpPr>
          <p:nvPr>
            <p:ph type="sldImg"/>
          </p:nvPr>
        </p:nvSpPr>
        <p:spPr>
          <a:ln/>
        </p:spPr>
      </p:sp>
      <p:sp>
        <p:nvSpPr>
          <p:cNvPr id="64514" name="Rectangle 3"/>
          <p:cNvSpPr>
            <a:spLocks noGrp="1" noChangeArrowheads="1"/>
          </p:cNvSpPr>
          <p:nvPr>
            <p:ph type="body" idx="1"/>
          </p:nvPr>
        </p:nvSpPr>
        <p:spPr>
          <a:xfrm>
            <a:off x="679450" y="4716463"/>
            <a:ext cx="5438775" cy="4465637"/>
          </a:xfrm>
          <a:noFill/>
          <a:ln/>
        </p:spPr>
        <p:txBody>
          <a:bodyPr lIns="93108" tIns="46555" rIns="93108" bIns="46555"/>
          <a:lstStyle/>
          <a:p>
            <a:pPr marL="228600" indent="-228600"/>
            <a:r>
              <a:rPr lang="fr-BE" smtClean="0"/>
              <a:t>Cette approche théorique débouche pratiquement sur une répartition du Pers de la DG HR en trois groupes particuliers :</a:t>
            </a:r>
          </a:p>
          <a:p>
            <a:pPr marL="228600" indent="-228600">
              <a:buFontTx/>
              <a:buChar char="•"/>
            </a:pPr>
            <a:r>
              <a:rPr lang="fr-BE" smtClean="0"/>
              <a:t>Un groupe de managers HR, pierre angulaire de la gestion intégrée et responsable de tous les aspects de la gestion d’une (sous)population;</a:t>
            </a:r>
          </a:p>
          <a:p>
            <a:pPr marL="228600" indent="-228600">
              <a:buFontTx/>
              <a:buChar char="•"/>
            </a:pPr>
            <a:r>
              <a:rPr lang="fr-BE" smtClean="0"/>
              <a:t>Un groupe de spécialistes, pilier essentiel dans la structure d’appui et l’exécution du plan de management, chargé à la fois d’élaborer  et gérer la réglementation normative, et d’établir les dossiers individuels dans les domaines où une expertise administrative spécifique est requise.</a:t>
            </a:r>
          </a:p>
          <a:p>
            <a:pPr marL="228600" indent="-228600">
              <a:buFontTx/>
              <a:buChar char="•"/>
            </a:pPr>
            <a:r>
              <a:rPr lang="fr-BE" smtClean="0"/>
              <a:t>Un service spécifique, à un niveau de coordination, qui garantit la cohérence de la gestion et permet synthèse ainsi qu’établissement de priorités.</a:t>
            </a: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rrowheads="1" noTextEdit="1"/>
          </p:cNvSpPr>
          <p:nvPr>
            <p:ph type="sldImg"/>
          </p:nvPr>
        </p:nvSpPr>
        <p:spPr>
          <a:ln/>
        </p:spPr>
      </p:sp>
      <p:sp>
        <p:nvSpPr>
          <p:cNvPr id="6656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rrowheads="1" noTextEdit="1"/>
          </p:cNvSpPr>
          <p:nvPr>
            <p:ph type="sldImg"/>
          </p:nvPr>
        </p:nvSpPr>
        <p:spPr>
          <a:ln/>
        </p:spPr>
      </p:sp>
      <p:sp>
        <p:nvSpPr>
          <p:cNvPr id="6861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D6549762-CFBB-480A-8ED1-5250A93826CE}" type="datetime1">
              <a:rPr lang="en-US"/>
              <a:pPr>
                <a:defRPr/>
              </a:pPr>
              <a:t>9/12/2011</a:t>
            </a:fld>
            <a:endParaRPr lang="en-US"/>
          </a:p>
        </p:txBody>
      </p:sp>
      <p:sp>
        <p:nvSpPr>
          <p:cNvPr id="3" name="Date Placeholder 2"/>
          <p:cNvSpPr>
            <a:spLocks noGrp="1"/>
          </p:cNvSpPr>
          <p:nvPr>
            <p:ph type="dt" sz="half" idx="11"/>
          </p:nvPr>
        </p:nvSpPr>
        <p:spPr/>
        <p:txBody>
          <a:bodyPr/>
          <a:lstStyle>
            <a:lvl1pPr>
              <a:defRPr/>
            </a:lvl1pPr>
          </a:lstStyle>
          <a:p>
            <a:pPr>
              <a:defRPr/>
            </a:pPr>
            <a:fld id="{025A33FA-EA18-4718-9D87-D36FD48DC52B}" type="datetime1">
              <a:rPr lang="en-US"/>
              <a:pPr>
                <a:defRPr/>
              </a:pPr>
              <a:t>9/12/2011</a:t>
            </a:fld>
            <a:endParaRPr lang="en-US"/>
          </a:p>
        </p:txBody>
      </p:sp>
      <p:sp>
        <p:nvSpPr>
          <p:cNvPr id="4" name="Footer Placeholder 3"/>
          <p:cNvSpPr>
            <a:spLocks noGrp="1"/>
          </p:cNvSpPr>
          <p:nvPr>
            <p:ph type="ftr" sz="quarter" idx="12"/>
          </p:nvPr>
        </p:nvSpPr>
        <p:spPr/>
        <p:txBody>
          <a:bodyPr/>
          <a:lstStyle>
            <a:lvl1pPr>
              <a:defRPr/>
            </a:lvl1pPr>
          </a:lstStyle>
          <a:p>
            <a:pPr>
              <a:defRPr/>
            </a:pPr>
            <a:endParaRPr lang="en-US"/>
          </a:p>
        </p:txBody>
      </p:sp>
      <p:sp>
        <p:nvSpPr>
          <p:cNvPr id="5" name="Slide Number Placeholder 4"/>
          <p:cNvSpPr>
            <a:spLocks noGrp="1"/>
          </p:cNvSpPr>
          <p:nvPr>
            <p:ph type="sldNum" sz="quarter" idx="13"/>
          </p:nvPr>
        </p:nvSpPr>
        <p:spPr>
          <a:xfrm>
            <a:off x="7885113" y="6526213"/>
            <a:ext cx="1054100" cy="331787"/>
          </a:xfrm>
        </p:spPr>
        <p:txBody>
          <a:bodyPr/>
          <a:lstStyle>
            <a:lvl1pPr>
              <a:defRPr/>
            </a:lvl1pPr>
          </a:lstStyle>
          <a:p>
            <a:pPr>
              <a:defRPr/>
            </a:pPr>
            <a:fld id="{6B8BD235-C5C1-427C-BBE1-B4ED352147B7}" type="slidenum">
              <a:rPr lang="en-US"/>
              <a:pPr>
                <a:defRPr/>
              </a:pPr>
              <a:t>‹#›</a:t>
            </a:fld>
            <a:r>
              <a:rPr lang="en-US"/>
              <a:t>    </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9" descr="Slid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990600" y="609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Courier New" pitchFamily="49" charset="0"/>
              </a:defRPr>
            </a:lvl1pPr>
          </a:lstStyle>
          <a:p>
            <a:pPr>
              <a:defRPr/>
            </a:pPr>
            <a:fld id="{4B15C6E9-E5D2-4515-9D44-66CFC9C78D09}" type="datetime1">
              <a:rPr lang="en-US"/>
              <a:pPr>
                <a:defRPr/>
              </a:pPr>
              <a:t>9/12/2011</a:t>
            </a:fld>
            <a:endParaRPr lang="en-US"/>
          </a:p>
        </p:txBody>
      </p:sp>
      <p:sp>
        <p:nvSpPr>
          <p:cNvPr id="3"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ourier New" pitchFamily="49" charset="0"/>
              </a:defRPr>
            </a:lvl1pPr>
          </a:lstStyle>
          <a:p>
            <a:pPr>
              <a:defRPr/>
            </a:pPr>
            <a:fld id="{EA8870F2-3B6C-4948-8204-BD76DBBE1797}" type="datetime1">
              <a:rPr lang="en-US"/>
              <a:pPr>
                <a:defRPr/>
              </a:pPr>
              <a:t>9/12/2011</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Courier New" pitchFamily="49" charset="0"/>
              </a:defRPr>
            </a:lvl1pPr>
          </a:lstStyle>
          <a:p>
            <a:pPr>
              <a:defRPr/>
            </a:pPr>
            <a:endParaRPr lang="en-US"/>
          </a:p>
        </p:txBody>
      </p:sp>
      <p:pic>
        <p:nvPicPr>
          <p:cNvPr id="1032" name="Picture 10" descr="LogoHR"/>
          <p:cNvPicPr>
            <a:picLocks noChangeAspect="1" noChangeArrowheads="1"/>
          </p:cNvPicPr>
          <p:nvPr userDrawn="1"/>
        </p:nvPicPr>
        <p:blipFill>
          <a:blip r:embed="rId4"/>
          <a:srcRect/>
          <a:stretch>
            <a:fillRect/>
          </a:stretch>
        </p:blipFill>
        <p:spPr bwMode="auto">
          <a:xfrm>
            <a:off x="250825" y="6092825"/>
            <a:ext cx="762000" cy="547688"/>
          </a:xfrm>
          <a:prstGeom prst="rect">
            <a:avLst/>
          </a:prstGeom>
          <a:noFill/>
          <a:ln w="9525">
            <a:noFill/>
            <a:miter lim="800000"/>
            <a:headEnd/>
            <a:tailEnd/>
          </a:ln>
        </p:spPr>
      </p:pic>
      <p:sp>
        <p:nvSpPr>
          <p:cNvPr id="1033" name="Rectangle 9"/>
          <p:cNvSpPr>
            <a:spLocks noGrp="1" noChangeArrowheads="1"/>
          </p:cNvSpPr>
          <p:nvPr>
            <p:ph type="sldNum" sz="quarter" idx="4"/>
          </p:nvPr>
        </p:nvSpPr>
        <p:spPr bwMode="auto">
          <a:xfrm>
            <a:off x="6038850" y="6265863"/>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F7BFC9A-7622-4200-8BD5-24924179307C}" type="slidenum">
              <a:rPr lang="en-US"/>
              <a:pPr>
                <a:defRPr/>
              </a:pPr>
              <a:t>‹#›</a:t>
            </a:fld>
            <a:r>
              <a:rPr lang="en-US"/>
              <a:t>    </a:t>
            </a:r>
          </a:p>
        </p:txBody>
      </p:sp>
    </p:spTree>
  </p:cSld>
  <p:clrMap bg1="lt1" tx1="dk1" bg2="lt2" tx2="dk2" accent1="accent1" accent2="accent2" accent3="accent3" accent4="accent4" accent5="accent5" accent6="accent6" hlink="hlink" folHlink="folHlink"/>
  <p:sldLayoutIdLst>
    <p:sldLayoutId id="2147483650" r:id="rId1"/>
  </p:sldLayoutIdLst>
  <p:hf hdr="0" ftr="0" dt="0"/>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Courier New" pitchFamily="49" charset="0"/>
        </a:defRPr>
      </a:lvl2pPr>
      <a:lvl3pPr algn="ctr" rtl="0" eaLnBrk="0" fontAlgn="base" hangingPunct="0">
        <a:spcBef>
          <a:spcPct val="0"/>
        </a:spcBef>
        <a:spcAft>
          <a:spcPct val="0"/>
        </a:spcAft>
        <a:defRPr sz="4400" b="1">
          <a:solidFill>
            <a:schemeClr val="tx2"/>
          </a:solidFill>
          <a:latin typeface="Courier New" pitchFamily="49" charset="0"/>
        </a:defRPr>
      </a:lvl3pPr>
      <a:lvl4pPr algn="ctr" rtl="0" eaLnBrk="0" fontAlgn="base" hangingPunct="0">
        <a:spcBef>
          <a:spcPct val="0"/>
        </a:spcBef>
        <a:spcAft>
          <a:spcPct val="0"/>
        </a:spcAft>
        <a:defRPr sz="4400" b="1">
          <a:solidFill>
            <a:schemeClr val="tx2"/>
          </a:solidFill>
          <a:latin typeface="Courier New" pitchFamily="49" charset="0"/>
        </a:defRPr>
      </a:lvl4pPr>
      <a:lvl5pPr algn="ctr" rtl="0" eaLnBrk="0" fontAlgn="base" hangingPunct="0">
        <a:spcBef>
          <a:spcPct val="0"/>
        </a:spcBef>
        <a:spcAft>
          <a:spcPct val="0"/>
        </a:spcAft>
        <a:defRPr sz="4400" b="1">
          <a:solidFill>
            <a:schemeClr val="tx2"/>
          </a:solidFill>
          <a:latin typeface="Courier New" pitchFamily="49" charset="0"/>
        </a:defRPr>
      </a:lvl5pPr>
      <a:lvl6pPr marL="457200" algn="ctr" rtl="0" fontAlgn="base">
        <a:spcBef>
          <a:spcPct val="0"/>
        </a:spcBef>
        <a:spcAft>
          <a:spcPct val="0"/>
        </a:spcAft>
        <a:defRPr sz="4400" b="1">
          <a:solidFill>
            <a:schemeClr val="tx2"/>
          </a:solidFill>
          <a:latin typeface="Courier New" pitchFamily="49" charset="0"/>
        </a:defRPr>
      </a:lvl6pPr>
      <a:lvl7pPr marL="914400" algn="ctr" rtl="0" fontAlgn="base">
        <a:spcBef>
          <a:spcPct val="0"/>
        </a:spcBef>
        <a:spcAft>
          <a:spcPct val="0"/>
        </a:spcAft>
        <a:defRPr sz="4400" b="1">
          <a:solidFill>
            <a:schemeClr val="tx2"/>
          </a:solidFill>
          <a:latin typeface="Courier New" pitchFamily="49" charset="0"/>
        </a:defRPr>
      </a:lvl7pPr>
      <a:lvl8pPr marL="1371600" algn="ctr" rtl="0" fontAlgn="base">
        <a:spcBef>
          <a:spcPct val="0"/>
        </a:spcBef>
        <a:spcAft>
          <a:spcPct val="0"/>
        </a:spcAft>
        <a:defRPr sz="4400" b="1">
          <a:solidFill>
            <a:schemeClr val="tx2"/>
          </a:solidFill>
          <a:latin typeface="Courier New" pitchFamily="49" charset="0"/>
        </a:defRPr>
      </a:lvl8pPr>
      <a:lvl9pPr marL="1828800" algn="ctr" rtl="0" fontAlgn="base">
        <a:spcBef>
          <a:spcPct val="0"/>
        </a:spcBef>
        <a:spcAft>
          <a:spcPct val="0"/>
        </a:spcAft>
        <a:defRPr sz="4400" b="1">
          <a:solidFill>
            <a:schemeClr val="tx2"/>
          </a:solidFill>
          <a:latin typeface="Courier New" pitchFamily="49"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dghr.mil.intra/default.ht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http://dghr.mil.intra/info_defensie/logo/logo_hr_transparant.gif" TargetMode="External"/><Relationship Id="rId2" Type="http://schemas.openxmlformats.org/officeDocument/2006/relationships/image" Target="../media/image30.png"/><Relationship Id="rId1" Type="http://schemas.openxmlformats.org/officeDocument/2006/relationships/slideLayout" Target="../slideLayouts/slideLayout1.xml"/><Relationship Id="rId4" Type="http://schemas.openxmlformats.org/officeDocument/2006/relationships/slide" Target="slide2.xml"/></Relationships>
</file>

<file path=ppt/slides/_rels/slide13.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mailto:dghr.info@mil.be"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18" Type="http://schemas.openxmlformats.org/officeDocument/2006/relationships/image" Target="../media/image20.emf"/><Relationship Id="rId3" Type="http://schemas.openxmlformats.org/officeDocument/2006/relationships/image" Target="../media/image5.emf"/><Relationship Id="rId21" Type="http://schemas.openxmlformats.org/officeDocument/2006/relationships/image" Target="../media/image23.emf"/><Relationship Id="rId7" Type="http://schemas.openxmlformats.org/officeDocument/2006/relationships/image" Target="../media/image9.emf"/><Relationship Id="rId12" Type="http://schemas.openxmlformats.org/officeDocument/2006/relationships/image" Target="../media/image14.emf"/><Relationship Id="rId17" Type="http://schemas.openxmlformats.org/officeDocument/2006/relationships/image" Target="../media/image19.emf"/><Relationship Id="rId2" Type="http://schemas.openxmlformats.org/officeDocument/2006/relationships/notesSlide" Target="../notesSlides/notesSlide8.xml"/><Relationship Id="rId16" Type="http://schemas.openxmlformats.org/officeDocument/2006/relationships/image" Target="../media/image18.emf"/><Relationship Id="rId20" Type="http://schemas.openxmlformats.org/officeDocument/2006/relationships/image" Target="../media/image22.emf"/><Relationship Id="rId1" Type="http://schemas.openxmlformats.org/officeDocument/2006/relationships/slideLayout" Target="../slideLayouts/slideLayout1.xml"/><Relationship Id="rId6" Type="http://schemas.openxmlformats.org/officeDocument/2006/relationships/image" Target="../media/image8.emf"/><Relationship Id="rId11" Type="http://schemas.openxmlformats.org/officeDocument/2006/relationships/image" Target="../media/image13.emf"/><Relationship Id="rId5" Type="http://schemas.openxmlformats.org/officeDocument/2006/relationships/image" Target="../media/image7.emf"/><Relationship Id="rId15" Type="http://schemas.openxmlformats.org/officeDocument/2006/relationships/image" Target="../media/image17.emf"/><Relationship Id="rId23" Type="http://schemas.openxmlformats.org/officeDocument/2006/relationships/image" Target="../media/image25.emf"/><Relationship Id="rId10" Type="http://schemas.openxmlformats.org/officeDocument/2006/relationships/image" Target="../media/image12.emf"/><Relationship Id="rId19" Type="http://schemas.openxmlformats.org/officeDocument/2006/relationships/image" Target="../media/image21.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 Id="rId22" Type="http://schemas.openxmlformats.org/officeDocument/2006/relationships/image" Target="../media/image24.emf"/></Relationships>
</file>

<file path=ppt/slides/_rels/slide9.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Slide Number Placeholder 4"/>
          <p:cNvSpPr>
            <a:spLocks noGrp="1"/>
          </p:cNvSpPr>
          <p:nvPr>
            <p:ph type="sldNum" sz="quarter" idx="13"/>
          </p:nvPr>
        </p:nvSpPr>
        <p:spPr>
          <a:xfrm>
            <a:off x="6038850" y="6265863"/>
            <a:ext cx="2133600" cy="476250"/>
          </a:xfrm>
          <a:noFill/>
        </p:spPr>
        <p:txBody>
          <a:bodyPr/>
          <a:lstStyle/>
          <a:p>
            <a:fld id="{CE0BC1F3-481A-4172-B7AA-72FA30B109D4}" type="slidenum">
              <a:rPr lang="en-US" smtClean="0"/>
              <a:pPr/>
              <a:t>1</a:t>
            </a:fld>
            <a:r>
              <a:rPr lang="en-US" smtClean="0"/>
              <a:t>    </a:t>
            </a:r>
          </a:p>
        </p:txBody>
      </p:sp>
      <p:pic>
        <p:nvPicPr>
          <p:cNvPr id="5122" name="Picture 2" descr="SlideFICH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5123" name="Text Box 3"/>
          <p:cNvSpPr txBox="1">
            <a:spLocks noChangeArrowheads="1"/>
          </p:cNvSpPr>
          <p:nvPr/>
        </p:nvSpPr>
        <p:spPr bwMode="auto">
          <a:xfrm>
            <a:off x="2124075" y="1916113"/>
            <a:ext cx="5562600" cy="701675"/>
          </a:xfrm>
          <a:prstGeom prst="rect">
            <a:avLst/>
          </a:prstGeom>
          <a:noFill/>
          <a:ln w="9525">
            <a:noFill/>
            <a:miter lim="800000"/>
            <a:headEnd/>
            <a:tailEnd/>
          </a:ln>
        </p:spPr>
        <p:txBody>
          <a:bodyPr>
            <a:spAutoFit/>
          </a:bodyPr>
          <a:lstStyle/>
          <a:p>
            <a:pPr algn="ctr">
              <a:spcBef>
                <a:spcPct val="50000"/>
              </a:spcBef>
            </a:pPr>
            <a:r>
              <a:rPr lang="nl-BE" sz="4000" b="1">
                <a:latin typeface="Courier New" pitchFamily="49" charset="0"/>
              </a:rPr>
              <a:t> Info DG HR New</a:t>
            </a:r>
          </a:p>
        </p:txBody>
      </p:sp>
      <p:sp>
        <p:nvSpPr>
          <p:cNvPr id="5124" name="Text Box 4"/>
          <p:cNvSpPr txBox="1">
            <a:spLocks noChangeArrowheads="1"/>
          </p:cNvSpPr>
          <p:nvPr/>
        </p:nvSpPr>
        <p:spPr bwMode="auto">
          <a:xfrm>
            <a:off x="2392363" y="3657600"/>
            <a:ext cx="3692525" cy="366713"/>
          </a:xfrm>
          <a:prstGeom prst="rect">
            <a:avLst/>
          </a:prstGeom>
          <a:noFill/>
          <a:ln w="9525">
            <a:noFill/>
            <a:miter lim="800000"/>
            <a:headEnd/>
            <a:tailEnd/>
          </a:ln>
        </p:spPr>
        <p:txBody>
          <a:bodyPr>
            <a:spAutoFit/>
          </a:bodyPr>
          <a:lstStyle/>
          <a:p>
            <a:pPr>
              <a:spcBef>
                <a:spcPct val="50000"/>
              </a:spcBef>
            </a:pPr>
            <a:r>
              <a:rPr lang="nl-BE" sz="1800" b="1">
                <a:latin typeface="Courier New" pitchFamily="49" charset="0"/>
              </a:rPr>
              <a:t>09 Dec 11</a:t>
            </a:r>
          </a:p>
        </p:txBody>
      </p:sp>
      <p:pic>
        <p:nvPicPr>
          <p:cNvPr id="5125" name="Picture 5" descr="logo_hr100">
            <a:hlinkClick r:id="rId4"/>
          </p:cNvPr>
          <p:cNvPicPr>
            <a:picLocks noChangeAspect="1" noChangeArrowheads="1"/>
          </p:cNvPicPr>
          <p:nvPr/>
        </p:nvPicPr>
        <p:blipFill>
          <a:blip r:embed="rId5"/>
          <a:srcRect/>
          <a:stretch>
            <a:fillRect/>
          </a:stretch>
        </p:blipFill>
        <p:spPr bwMode="auto">
          <a:xfrm>
            <a:off x="6659563" y="2924175"/>
            <a:ext cx="981075" cy="800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Line 74"/>
          <p:cNvSpPr>
            <a:spLocks noChangeShapeType="1"/>
          </p:cNvSpPr>
          <p:nvPr/>
        </p:nvSpPr>
        <p:spPr bwMode="auto">
          <a:xfrm>
            <a:off x="2368550" y="3268663"/>
            <a:ext cx="0" cy="374650"/>
          </a:xfrm>
          <a:prstGeom prst="line">
            <a:avLst/>
          </a:prstGeom>
          <a:noFill/>
          <a:ln w="19050">
            <a:solidFill>
              <a:schemeClr val="tx1"/>
            </a:solidFill>
            <a:round/>
            <a:headEnd/>
            <a:tailEnd/>
          </a:ln>
        </p:spPr>
        <p:txBody>
          <a:bodyPr/>
          <a:lstStyle/>
          <a:p>
            <a:endParaRPr lang="en-US"/>
          </a:p>
        </p:txBody>
      </p:sp>
      <p:sp>
        <p:nvSpPr>
          <p:cNvPr id="972804" name="Rectangle 4"/>
          <p:cNvSpPr>
            <a:spLocks noChangeArrowheads="1"/>
          </p:cNvSpPr>
          <p:nvPr/>
        </p:nvSpPr>
        <p:spPr bwMode="auto">
          <a:xfrm>
            <a:off x="3492500" y="817563"/>
            <a:ext cx="2519363" cy="503237"/>
          </a:xfrm>
          <a:prstGeom prst="rect">
            <a:avLst/>
          </a:prstGeom>
          <a:solidFill>
            <a:srgbClr val="000080"/>
          </a:solidFill>
          <a:ln w="9525">
            <a:solidFill>
              <a:schemeClr val="tx1"/>
            </a:solidFill>
            <a:miter lim="800000"/>
            <a:headEnd/>
            <a:tailEnd/>
          </a:ln>
          <a:effectLst>
            <a:prstShdw prst="shdw17" dist="17961" dir="2700000">
              <a:schemeClr val="tx1">
                <a:gamma/>
                <a:shade val="60000"/>
                <a:invGamma/>
              </a:schemeClr>
            </a:prstShdw>
          </a:effectLst>
        </p:spPr>
        <p:txBody>
          <a:bodyPr wrap="none" anchor="ctr"/>
          <a:lstStyle/>
          <a:p>
            <a:pPr algn="ctr">
              <a:defRPr/>
            </a:pPr>
            <a:r>
              <a:rPr lang="fr-BE" sz="1800" b="1">
                <a:solidFill>
                  <a:srgbClr val="FFFF00"/>
                </a:solidFill>
                <a:latin typeface="Arial" charset="0"/>
              </a:rPr>
              <a:t>DG HR</a:t>
            </a:r>
            <a:endParaRPr lang="en-US" sz="1800" b="1">
              <a:solidFill>
                <a:srgbClr val="FFFF00"/>
              </a:solidFill>
              <a:latin typeface="Arial" charset="0"/>
            </a:endParaRPr>
          </a:p>
        </p:txBody>
      </p:sp>
      <p:sp>
        <p:nvSpPr>
          <p:cNvPr id="69635" name="Rectangle 5"/>
          <p:cNvSpPr>
            <a:spLocks noChangeArrowheads="1"/>
          </p:cNvSpPr>
          <p:nvPr/>
        </p:nvSpPr>
        <p:spPr bwMode="auto">
          <a:xfrm>
            <a:off x="5219700" y="1538288"/>
            <a:ext cx="1800225" cy="287337"/>
          </a:xfrm>
          <a:prstGeom prst="rect">
            <a:avLst/>
          </a:prstGeom>
          <a:solidFill>
            <a:schemeClr val="bg1"/>
          </a:solidFill>
          <a:ln w="19050">
            <a:solidFill>
              <a:schemeClr val="tx1"/>
            </a:solidFill>
            <a:miter lim="800000"/>
            <a:headEnd/>
            <a:tailEnd/>
          </a:ln>
        </p:spPr>
        <p:txBody>
          <a:bodyPr wrap="none" anchor="ctr"/>
          <a:lstStyle/>
          <a:p>
            <a:pPr algn="ctr"/>
            <a:r>
              <a:rPr lang="fr-BE" sz="1200" b="1">
                <a:latin typeface="Arial" charset="0"/>
              </a:rPr>
              <a:t>Sec HR Mgt</a:t>
            </a:r>
            <a:endParaRPr lang="en-US" sz="1200" b="1">
              <a:latin typeface="Arial" charset="0"/>
            </a:endParaRPr>
          </a:p>
        </p:txBody>
      </p:sp>
      <p:sp>
        <p:nvSpPr>
          <p:cNvPr id="69636" name="Rectangle 6"/>
          <p:cNvSpPr>
            <a:spLocks noChangeArrowheads="1"/>
          </p:cNvSpPr>
          <p:nvPr/>
        </p:nvSpPr>
        <p:spPr bwMode="auto">
          <a:xfrm>
            <a:off x="1619250" y="2617788"/>
            <a:ext cx="2230438" cy="431800"/>
          </a:xfrm>
          <a:prstGeom prst="rect">
            <a:avLst/>
          </a:prstGeom>
          <a:solidFill>
            <a:srgbClr val="FFFF66"/>
          </a:solidFill>
          <a:ln w="19050">
            <a:solidFill>
              <a:schemeClr val="tx1"/>
            </a:solidFill>
            <a:miter lim="800000"/>
            <a:headEnd/>
            <a:tailEnd/>
          </a:ln>
        </p:spPr>
        <p:txBody>
          <a:bodyPr wrap="none" anchor="ctr"/>
          <a:lstStyle/>
          <a:p>
            <a:pPr algn="ctr"/>
            <a:r>
              <a:rPr lang="fr-BE" sz="1800" b="1">
                <a:latin typeface="Arial" charset="0"/>
              </a:rPr>
              <a:t>Div Gestion HR</a:t>
            </a:r>
            <a:endParaRPr lang="en-US" sz="1800" b="1">
              <a:latin typeface="Arial" charset="0"/>
            </a:endParaRPr>
          </a:p>
        </p:txBody>
      </p:sp>
      <p:sp>
        <p:nvSpPr>
          <p:cNvPr id="69637" name="Rectangle 8"/>
          <p:cNvSpPr>
            <a:spLocks noChangeArrowheads="1"/>
          </p:cNvSpPr>
          <p:nvPr/>
        </p:nvSpPr>
        <p:spPr bwMode="auto">
          <a:xfrm>
            <a:off x="2555875" y="1538288"/>
            <a:ext cx="1511300" cy="287337"/>
          </a:xfrm>
          <a:prstGeom prst="rect">
            <a:avLst/>
          </a:prstGeom>
          <a:solidFill>
            <a:srgbClr val="C0C0C0"/>
          </a:solidFill>
          <a:ln w="19050">
            <a:solidFill>
              <a:schemeClr val="tx1"/>
            </a:solidFill>
            <a:miter lim="800000"/>
            <a:headEnd/>
            <a:tailEnd/>
          </a:ln>
        </p:spPr>
        <p:txBody>
          <a:bodyPr wrap="none" anchor="ctr"/>
          <a:lstStyle/>
          <a:p>
            <a:pPr algn="ctr"/>
            <a:r>
              <a:rPr lang="fr-BE" sz="1200" b="1">
                <a:latin typeface="Arial" charset="0"/>
              </a:rPr>
              <a:t>EM DG HR</a:t>
            </a:r>
            <a:endParaRPr lang="en-US" sz="1200" b="1">
              <a:latin typeface="Arial" charset="0"/>
            </a:endParaRPr>
          </a:p>
        </p:txBody>
      </p:sp>
      <p:sp>
        <p:nvSpPr>
          <p:cNvPr id="69638" name="Rectangle 9"/>
          <p:cNvSpPr>
            <a:spLocks noChangeArrowheads="1"/>
          </p:cNvSpPr>
          <p:nvPr/>
        </p:nvSpPr>
        <p:spPr bwMode="auto">
          <a:xfrm>
            <a:off x="5435600" y="2617788"/>
            <a:ext cx="2230438" cy="431800"/>
          </a:xfrm>
          <a:prstGeom prst="rect">
            <a:avLst/>
          </a:prstGeom>
          <a:solidFill>
            <a:srgbClr val="FFFF66"/>
          </a:solidFill>
          <a:ln w="19050">
            <a:solidFill>
              <a:schemeClr val="tx1"/>
            </a:solidFill>
            <a:miter lim="800000"/>
            <a:headEnd/>
            <a:tailEnd/>
          </a:ln>
        </p:spPr>
        <p:txBody>
          <a:bodyPr wrap="none" anchor="ctr"/>
          <a:lstStyle/>
          <a:p>
            <a:pPr algn="ctr"/>
            <a:r>
              <a:rPr lang="fr-BE" sz="1800" b="1">
                <a:latin typeface="Arial" charset="0"/>
              </a:rPr>
              <a:t>Div Expert Adm HR</a:t>
            </a:r>
            <a:endParaRPr lang="en-US" sz="1800" b="1">
              <a:latin typeface="Arial" charset="0"/>
            </a:endParaRPr>
          </a:p>
        </p:txBody>
      </p:sp>
      <p:sp>
        <p:nvSpPr>
          <p:cNvPr id="69639" name="Line 77"/>
          <p:cNvSpPr>
            <a:spLocks noChangeShapeType="1"/>
          </p:cNvSpPr>
          <p:nvPr/>
        </p:nvSpPr>
        <p:spPr bwMode="auto">
          <a:xfrm>
            <a:off x="1903413" y="3624263"/>
            <a:ext cx="463550" cy="6350"/>
          </a:xfrm>
          <a:prstGeom prst="line">
            <a:avLst/>
          </a:prstGeom>
          <a:noFill/>
          <a:ln w="19050">
            <a:solidFill>
              <a:schemeClr val="tx1"/>
            </a:solidFill>
            <a:round/>
            <a:headEnd/>
            <a:tailEnd/>
          </a:ln>
        </p:spPr>
        <p:txBody>
          <a:bodyPr/>
          <a:lstStyle/>
          <a:p>
            <a:endParaRPr lang="en-US"/>
          </a:p>
        </p:txBody>
      </p:sp>
      <p:sp>
        <p:nvSpPr>
          <p:cNvPr id="27708" name="Rectangle 60"/>
          <p:cNvSpPr>
            <a:spLocks noChangeArrowheads="1"/>
          </p:cNvSpPr>
          <p:nvPr/>
        </p:nvSpPr>
        <p:spPr bwMode="auto">
          <a:xfrm>
            <a:off x="1403350" y="3217863"/>
            <a:ext cx="1152525" cy="263525"/>
          </a:xfrm>
          <a:prstGeom prst="rect">
            <a:avLst/>
          </a:prstGeom>
          <a:solidFill>
            <a:srgbClr val="D1D1D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FFFFFF"/>
                  </a:outerShdw>
                </a:effectLst>
                <a:latin typeface="Arial" charset="0"/>
              </a:rPr>
              <a:t>Synth</a:t>
            </a:r>
            <a:endParaRPr lang="en-US" sz="1200" b="1">
              <a:effectLst>
                <a:outerShdw blurRad="38100" dist="38100" dir="2700000" algn="tl">
                  <a:srgbClr val="FFFFFF"/>
                </a:outerShdw>
              </a:effectLst>
              <a:latin typeface="Arial" charset="0"/>
            </a:endParaRPr>
          </a:p>
        </p:txBody>
      </p:sp>
      <p:sp>
        <p:nvSpPr>
          <p:cNvPr id="27711" name="Rectangle 63"/>
          <p:cNvSpPr>
            <a:spLocks noChangeArrowheads="1"/>
          </p:cNvSpPr>
          <p:nvPr/>
        </p:nvSpPr>
        <p:spPr bwMode="auto">
          <a:xfrm>
            <a:off x="107950" y="5641975"/>
            <a:ext cx="16557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Filières métiers</a:t>
            </a:r>
            <a:endParaRPr lang="en-US" sz="1200" b="1">
              <a:effectLst>
                <a:outerShdw blurRad="38100" dist="38100" dir="2700000" algn="tl">
                  <a:srgbClr val="C0C0C0"/>
                </a:outerShdw>
              </a:effectLst>
              <a:latin typeface="Arial" charset="0"/>
            </a:endParaRPr>
          </a:p>
        </p:txBody>
      </p:sp>
      <p:sp>
        <p:nvSpPr>
          <p:cNvPr id="27712" name="Rectangle 64"/>
          <p:cNvSpPr>
            <a:spLocks noChangeArrowheads="1"/>
          </p:cNvSpPr>
          <p:nvPr/>
        </p:nvSpPr>
        <p:spPr bwMode="auto">
          <a:xfrm>
            <a:off x="1835150" y="5661025"/>
            <a:ext cx="18716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Pôles Compétences</a:t>
            </a:r>
            <a:endParaRPr lang="en-US" sz="1200" b="1">
              <a:effectLst>
                <a:outerShdw blurRad="38100" dist="38100" dir="2700000" algn="tl">
                  <a:srgbClr val="C0C0C0"/>
                </a:outerShdw>
              </a:effectLst>
              <a:latin typeface="Arial" charset="0"/>
            </a:endParaRPr>
          </a:p>
        </p:txBody>
      </p:sp>
      <p:sp>
        <p:nvSpPr>
          <p:cNvPr id="27713" name="Rectangle 65"/>
          <p:cNvSpPr>
            <a:spLocks noChangeArrowheads="1"/>
          </p:cNvSpPr>
          <p:nvPr/>
        </p:nvSpPr>
        <p:spPr bwMode="auto">
          <a:xfrm>
            <a:off x="3779838" y="5641975"/>
            <a:ext cx="863600"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Org</a:t>
            </a:r>
            <a:r>
              <a:rPr lang="fr-BE" sz="1200">
                <a:effectLst>
                  <a:outerShdw blurRad="38100" dist="38100" dir="2700000" algn="tl">
                    <a:srgbClr val="C0C0C0"/>
                  </a:outerShdw>
                </a:effectLst>
                <a:latin typeface="Arial" charset="0"/>
              </a:rPr>
              <a:t> </a:t>
            </a:r>
            <a:r>
              <a:rPr lang="fr-BE" sz="1200" b="1">
                <a:effectLst>
                  <a:outerShdw blurRad="38100" dist="38100" dir="2700000" algn="tl">
                    <a:srgbClr val="C0C0C0"/>
                  </a:outerShdw>
                </a:effectLst>
                <a:latin typeface="Arial" charset="0"/>
              </a:rPr>
              <a:t>I</a:t>
            </a:r>
            <a:endParaRPr lang="en-US" sz="1200" b="1">
              <a:effectLst>
                <a:outerShdw blurRad="38100" dist="38100" dir="2700000" algn="tl">
                  <a:srgbClr val="C0C0C0"/>
                </a:outerShdw>
              </a:effectLst>
              <a:latin typeface="Arial" charset="0"/>
            </a:endParaRPr>
          </a:p>
        </p:txBody>
      </p:sp>
      <p:sp>
        <p:nvSpPr>
          <p:cNvPr id="27715" name="Rectangle 67"/>
          <p:cNvSpPr>
            <a:spLocks noChangeArrowheads="1"/>
          </p:cNvSpPr>
          <p:nvPr/>
        </p:nvSpPr>
        <p:spPr bwMode="auto">
          <a:xfrm>
            <a:off x="5762625" y="5641975"/>
            <a:ext cx="87471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Res</a:t>
            </a:r>
            <a:endParaRPr lang="en-US" sz="1200" b="1">
              <a:effectLst>
                <a:outerShdw blurRad="38100" dist="38100" dir="2700000" algn="tl">
                  <a:srgbClr val="C0C0C0"/>
                </a:outerShdw>
              </a:effectLst>
              <a:latin typeface="Arial" charset="0"/>
            </a:endParaRPr>
          </a:p>
        </p:txBody>
      </p:sp>
      <p:sp>
        <p:nvSpPr>
          <p:cNvPr id="27716" name="Rectangle 68"/>
          <p:cNvSpPr>
            <a:spLocks noChangeArrowheads="1"/>
          </p:cNvSpPr>
          <p:nvPr/>
        </p:nvSpPr>
        <p:spPr bwMode="auto">
          <a:xfrm>
            <a:off x="6715125" y="5640388"/>
            <a:ext cx="809625"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Civ</a:t>
            </a:r>
            <a:endParaRPr lang="en-US" sz="1200" b="1">
              <a:effectLst>
                <a:outerShdw blurRad="38100" dist="38100" dir="2700000" algn="tl">
                  <a:srgbClr val="C0C0C0"/>
                </a:outerShdw>
              </a:effectLst>
              <a:latin typeface="Arial" charset="0"/>
            </a:endParaRPr>
          </a:p>
        </p:txBody>
      </p:sp>
      <p:sp>
        <p:nvSpPr>
          <p:cNvPr id="27709" name="Rectangle 61"/>
          <p:cNvSpPr>
            <a:spLocks noChangeArrowheads="1"/>
          </p:cNvSpPr>
          <p:nvPr/>
        </p:nvSpPr>
        <p:spPr bwMode="auto">
          <a:xfrm>
            <a:off x="1403350" y="3841750"/>
            <a:ext cx="1146175" cy="223838"/>
          </a:xfrm>
          <a:prstGeom prst="rect">
            <a:avLst/>
          </a:prstGeom>
          <a:solidFill>
            <a:srgbClr val="D1D1D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FFFFFF"/>
                  </a:outerShdw>
                </a:effectLst>
                <a:latin typeface="Arial" charset="0"/>
              </a:rPr>
              <a:t>Srt</a:t>
            </a:r>
            <a:endParaRPr lang="en-US" sz="1200" b="1">
              <a:effectLst>
                <a:outerShdw blurRad="38100" dist="38100" dir="2700000" algn="tl">
                  <a:srgbClr val="FFFFFF"/>
                </a:outerShdw>
              </a:effectLst>
              <a:latin typeface="Arial" charset="0"/>
            </a:endParaRPr>
          </a:p>
        </p:txBody>
      </p:sp>
      <p:sp>
        <p:nvSpPr>
          <p:cNvPr id="27734" name="Rectangle 86"/>
          <p:cNvSpPr>
            <a:spLocks noChangeArrowheads="1"/>
          </p:cNvSpPr>
          <p:nvPr/>
        </p:nvSpPr>
        <p:spPr bwMode="auto">
          <a:xfrm>
            <a:off x="2987675" y="4133850"/>
            <a:ext cx="1131888" cy="258763"/>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R&amp;S</a:t>
            </a:r>
            <a:endParaRPr lang="en-US" sz="1200" b="1">
              <a:effectLst>
                <a:outerShdw blurRad="38100" dist="38100" dir="2700000" algn="tl">
                  <a:srgbClr val="C0C0C0"/>
                </a:outerShdw>
              </a:effectLst>
              <a:latin typeface="Arial" charset="0"/>
            </a:endParaRPr>
          </a:p>
        </p:txBody>
      </p:sp>
      <p:sp>
        <p:nvSpPr>
          <p:cNvPr id="27710" name="Rectangle 62"/>
          <p:cNvSpPr>
            <a:spLocks noChangeArrowheads="1"/>
          </p:cNvSpPr>
          <p:nvPr/>
        </p:nvSpPr>
        <p:spPr bwMode="auto">
          <a:xfrm>
            <a:off x="3017838" y="3616325"/>
            <a:ext cx="1295400"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Evaluation</a:t>
            </a:r>
            <a:endParaRPr lang="en-US" sz="1200" b="1">
              <a:effectLst>
                <a:outerShdw blurRad="38100" dist="38100" dir="2700000" algn="tl">
                  <a:srgbClr val="C0C0C0"/>
                </a:outerShdw>
              </a:effectLst>
              <a:latin typeface="Arial" charset="0"/>
            </a:endParaRPr>
          </a:p>
        </p:txBody>
      </p:sp>
      <p:sp>
        <p:nvSpPr>
          <p:cNvPr id="2" name="Rectangle 61"/>
          <p:cNvSpPr>
            <a:spLocks noChangeArrowheads="1"/>
          </p:cNvSpPr>
          <p:nvPr/>
        </p:nvSpPr>
        <p:spPr bwMode="auto">
          <a:xfrm>
            <a:off x="1438275" y="3556000"/>
            <a:ext cx="792163" cy="171450"/>
          </a:xfrm>
          <a:prstGeom prst="rect">
            <a:avLst/>
          </a:prstGeom>
          <a:solidFill>
            <a:srgbClr val="D1D1D1"/>
          </a:solidFill>
          <a:ln w="9525">
            <a:solidFill>
              <a:schemeClr val="tx1"/>
            </a:solidFill>
            <a:prstDash val="dash"/>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FFFFFF"/>
                  </a:outerShdw>
                </a:effectLst>
                <a:latin typeface="Arial" charset="0"/>
              </a:rPr>
              <a:t>Qual Ctl</a:t>
            </a:r>
            <a:endParaRPr lang="en-US" sz="1200" b="1">
              <a:effectLst>
                <a:outerShdw blurRad="38100" dist="38100" dir="2700000" algn="tl">
                  <a:srgbClr val="FFFFFF"/>
                </a:outerShdw>
              </a:effectLst>
              <a:latin typeface="Arial" charset="0"/>
            </a:endParaRPr>
          </a:p>
        </p:txBody>
      </p:sp>
      <p:sp>
        <p:nvSpPr>
          <p:cNvPr id="27714" name="Rectangle 66"/>
          <p:cNvSpPr>
            <a:spLocks noChangeArrowheads="1"/>
          </p:cNvSpPr>
          <p:nvPr/>
        </p:nvSpPr>
        <p:spPr bwMode="auto">
          <a:xfrm>
            <a:off x="3008313" y="3189288"/>
            <a:ext cx="1295400"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Integration</a:t>
            </a:r>
            <a:endParaRPr lang="en-US" sz="1200" b="1">
              <a:effectLst>
                <a:outerShdw blurRad="38100" dist="38100" dir="2700000" algn="tl">
                  <a:srgbClr val="C0C0C0"/>
                </a:outerShdw>
              </a:effectLst>
              <a:latin typeface="Arial" charset="0"/>
            </a:endParaRPr>
          </a:p>
        </p:txBody>
      </p:sp>
      <p:sp>
        <p:nvSpPr>
          <p:cNvPr id="3" name="Rectangle 65"/>
          <p:cNvSpPr>
            <a:spLocks noChangeArrowheads="1"/>
          </p:cNvSpPr>
          <p:nvPr/>
        </p:nvSpPr>
        <p:spPr bwMode="auto">
          <a:xfrm>
            <a:off x="4702175" y="5641975"/>
            <a:ext cx="10080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Carrière</a:t>
            </a:r>
            <a:endParaRPr lang="en-US" sz="1200" b="1">
              <a:effectLst>
                <a:outerShdw blurRad="38100" dist="38100" dir="2700000" algn="tl">
                  <a:srgbClr val="C0C0C0"/>
                </a:outerShdw>
              </a:effectLst>
              <a:latin typeface="Arial" charset="0"/>
            </a:endParaRPr>
          </a:p>
        </p:txBody>
      </p:sp>
      <p:sp>
        <p:nvSpPr>
          <p:cNvPr id="4" name="Rectangle 61"/>
          <p:cNvSpPr>
            <a:spLocks noChangeArrowheads="1"/>
          </p:cNvSpPr>
          <p:nvPr/>
        </p:nvSpPr>
        <p:spPr bwMode="auto">
          <a:xfrm>
            <a:off x="1389063" y="4148138"/>
            <a:ext cx="1160462" cy="242887"/>
          </a:xfrm>
          <a:prstGeom prst="rect">
            <a:avLst/>
          </a:prstGeom>
          <a:solidFill>
            <a:srgbClr val="D1D1D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FFFFFF"/>
                  </a:outerShdw>
                </a:effectLst>
                <a:latin typeface="Arial" charset="0"/>
              </a:rPr>
              <a:t>Cell Exit</a:t>
            </a:r>
            <a:endParaRPr lang="en-US" sz="1200" b="1">
              <a:effectLst>
                <a:outerShdw blurRad="38100" dist="38100" dir="2700000" algn="tl">
                  <a:srgbClr val="FFFFFF"/>
                </a:outerShdw>
              </a:effectLst>
              <a:latin typeface="Arial" charset="0"/>
            </a:endParaRPr>
          </a:p>
        </p:txBody>
      </p:sp>
      <p:cxnSp>
        <p:nvCxnSpPr>
          <p:cNvPr id="69653" name="AutoShape 50"/>
          <p:cNvCxnSpPr>
            <a:cxnSpLocks noChangeShapeType="1"/>
            <a:stCxn id="69636" idx="2"/>
            <a:endCxn id="27708" idx="3"/>
          </p:cNvCxnSpPr>
          <p:nvPr/>
        </p:nvCxnSpPr>
        <p:spPr bwMode="auto">
          <a:xfrm rot="5400000">
            <a:off x="2504282" y="3118644"/>
            <a:ext cx="290512" cy="171450"/>
          </a:xfrm>
          <a:prstGeom prst="bentConnector2">
            <a:avLst/>
          </a:prstGeom>
          <a:noFill/>
          <a:ln w="19050">
            <a:solidFill>
              <a:schemeClr val="tx1"/>
            </a:solidFill>
            <a:miter lim="800000"/>
            <a:headEnd/>
            <a:tailEnd/>
          </a:ln>
        </p:spPr>
      </p:cxnSp>
      <p:cxnSp>
        <p:nvCxnSpPr>
          <p:cNvPr id="69654" name="AutoShape 51"/>
          <p:cNvCxnSpPr>
            <a:cxnSpLocks noChangeShapeType="1"/>
            <a:stCxn id="69636" idx="2"/>
            <a:endCxn id="27714" idx="1"/>
          </p:cNvCxnSpPr>
          <p:nvPr/>
        </p:nvCxnSpPr>
        <p:spPr bwMode="auto">
          <a:xfrm rot="16200000" flipH="1">
            <a:off x="2725738" y="3068638"/>
            <a:ext cx="284162" cy="265112"/>
          </a:xfrm>
          <a:prstGeom prst="bentConnector2">
            <a:avLst/>
          </a:prstGeom>
          <a:noFill/>
          <a:ln w="19050">
            <a:solidFill>
              <a:schemeClr val="tx1"/>
            </a:solidFill>
            <a:miter lim="800000"/>
            <a:headEnd/>
            <a:tailEnd/>
          </a:ln>
        </p:spPr>
      </p:cxnSp>
      <p:cxnSp>
        <p:nvCxnSpPr>
          <p:cNvPr id="69655" name="AutoShape 52"/>
          <p:cNvCxnSpPr>
            <a:cxnSpLocks noChangeShapeType="1"/>
            <a:stCxn id="69636" idx="2"/>
            <a:endCxn id="27709" idx="3"/>
          </p:cNvCxnSpPr>
          <p:nvPr/>
        </p:nvCxnSpPr>
        <p:spPr bwMode="auto">
          <a:xfrm rot="5400000">
            <a:off x="2198688" y="3417888"/>
            <a:ext cx="895350" cy="177800"/>
          </a:xfrm>
          <a:prstGeom prst="bentConnector2">
            <a:avLst/>
          </a:prstGeom>
          <a:noFill/>
          <a:ln w="19050">
            <a:solidFill>
              <a:schemeClr val="tx1"/>
            </a:solidFill>
            <a:miter lim="800000"/>
            <a:headEnd/>
            <a:tailEnd/>
          </a:ln>
        </p:spPr>
      </p:cxnSp>
      <p:cxnSp>
        <p:nvCxnSpPr>
          <p:cNvPr id="69656" name="AutoShape 53"/>
          <p:cNvCxnSpPr>
            <a:cxnSpLocks noChangeShapeType="1"/>
            <a:stCxn id="69636" idx="2"/>
            <a:endCxn id="4" idx="3"/>
          </p:cNvCxnSpPr>
          <p:nvPr/>
        </p:nvCxnSpPr>
        <p:spPr bwMode="auto">
          <a:xfrm rot="5400000">
            <a:off x="2040732" y="3575844"/>
            <a:ext cx="1211262" cy="177800"/>
          </a:xfrm>
          <a:prstGeom prst="bentConnector2">
            <a:avLst/>
          </a:prstGeom>
          <a:noFill/>
          <a:ln w="19050">
            <a:solidFill>
              <a:schemeClr val="tx1"/>
            </a:solidFill>
            <a:miter lim="800000"/>
            <a:headEnd/>
            <a:tailEnd/>
          </a:ln>
        </p:spPr>
      </p:cxnSp>
      <p:cxnSp>
        <p:nvCxnSpPr>
          <p:cNvPr id="69657" name="AutoShape 54"/>
          <p:cNvCxnSpPr>
            <a:cxnSpLocks noChangeShapeType="1"/>
            <a:stCxn id="27710" idx="1"/>
            <a:endCxn id="69636" idx="2"/>
          </p:cNvCxnSpPr>
          <p:nvPr/>
        </p:nvCxnSpPr>
        <p:spPr bwMode="auto">
          <a:xfrm rot="10800000">
            <a:off x="2735263" y="3059113"/>
            <a:ext cx="274637" cy="711200"/>
          </a:xfrm>
          <a:prstGeom prst="bentConnector2">
            <a:avLst/>
          </a:prstGeom>
          <a:noFill/>
          <a:ln w="19050">
            <a:solidFill>
              <a:schemeClr val="tx1"/>
            </a:solidFill>
            <a:miter lim="800000"/>
            <a:headEnd/>
            <a:tailEnd/>
          </a:ln>
        </p:spPr>
      </p:cxnSp>
      <p:cxnSp>
        <p:nvCxnSpPr>
          <p:cNvPr id="69658" name="AutoShape 55"/>
          <p:cNvCxnSpPr>
            <a:cxnSpLocks noChangeShapeType="1"/>
            <a:stCxn id="27734" idx="1"/>
            <a:endCxn id="69636" idx="2"/>
          </p:cNvCxnSpPr>
          <p:nvPr/>
        </p:nvCxnSpPr>
        <p:spPr bwMode="auto">
          <a:xfrm rot="10800000">
            <a:off x="2735263" y="3059113"/>
            <a:ext cx="244475" cy="1204912"/>
          </a:xfrm>
          <a:prstGeom prst="bentConnector2">
            <a:avLst/>
          </a:prstGeom>
          <a:noFill/>
          <a:ln w="19050">
            <a:solidFill>
              <a:schemeClr val="tx1"/>
            </a:solidFill>
            <a:miter lim="800000"/>
            <a:headEnd/>
            <a:tailEnd/>
          </a:ln>
        </p:spPr>
      </p:cxnSp>
      <p:cxnSp>
        <p:nvCxnSpPr>
          <p:cNvPr id="69659" name="AutoShape 56"/>
          <p:cNvCxnSpPr>
            <a:cxnSpLocks noChangeShapeType="1"/>
            <a:stCxn id="69636" idx="2"/>
            <a:endCxn id="27711" idx="0"/>
          </p:cNvCxnSpPr>
          <p:nvPr/>
        </p:nvCxnSpPr>
        <p:spPr bwMode="auto">
          <a:xfrm rot="5400000">
            <a:off x="548481" y="3447257"/>
            <a:ext cx="2574925" cy="1798638"/>
          </a:xfrm>
          <a:prstGeom prst="bentConnector3">
            <a:avLst>
              <a:gd name="adj1" fmla="val 91426"/>
            </a:avLst>
          </a:prstGeom>
          <a:noFill/>
          <a:ln w="19050">
            <a:solidFill>
              <a:schemeClr val="tx1"/>
            </a:solidFill>
            <a:miter lim="800000"/>
            <a:headEnd/>
            <a:tailEnd/>
          </a:ln>
        </p:spPr>
      </p:cxnSp>
      <p:cxnSp>
        <p:nvCxnSpPr>
          <p:cNvPr id="69660" name="AutoShape 57"/>
          <p:cNvCxnSpPr>
            <a:cxnSpLocks noChangeShapeType="1"/>
            <a:stCxn id="27712" idx="0"/>
            <a:endCxn id="27711" idx="0"/>
          </p:cNvCxnSpPr>
          <p:nvPr/>
        </p:nvCxnSpPr>
        <p:spPr bwMode="auto">
          <a:xfrm rot="5400000" flipH="1">
            <a:off x="1844675" y="4725988"/>
            <a:ext cx="19050" cy="1835150"/>
          </a:xfrm>
          <a:prstGeom prst="bentConnector3">
            <a:avLst>
              <a:gd name="adj1" fmla="val 1258333"/>
            </a:avLst>
          </a:prstGeom>
          <a:noFill/>
          <a:ln w="19050">
            <a:solidFill>
              <a:schemeClr val="tx1"/>
            </a:solidFill>
            <a:miter lim="800000"/>
            <a:headEnd/>
            <a:tailEnd/>
          </a:ln>
        </p:spPr>
      </p:cxnSp>
      <p:cxnSp>
        <p:nvCxnSpPr>
          <p:cNvPr id="69661" name="AutoShape 58"/>
          <p:cNvCxnSpPr>
            <a:cxnSpLocks noChangeShapeType="1"/>
            <a:stCxn id="27712" idx="0"/>
            <a:endCxn id="27716" idx="0"/>
          </p:cNvCxnSpPr>
          <p:nvPr/>
        </p:nvCxnSpPr>
        <p:spPr bwMode="auto">
          <a:xfrm rot="-5400000">
            <a:off x="4935538" y="3468687"/>
            <a:ext cx="20638" cy="4348163"/>
          </a:xfrm>
          <a:prstGeom prst="bentConnector3">
            <a:avLst>
              <a:gd name="adj1" fmla="val 1169231"/>
            </a:avLst>
          </a:prstGeom>
          <a:noFill/>
          <a:ln w="19050">
            <a:solidFill>
              <a:schemeClr val="tx1"/>
            </a:solidFill>
            <a:miter lim="800000"/>
            <a:headEnd/>
            <a:tailEnd/>
          </a:ln>
        </p:spPr>
      </p:cxnSp>
      <p:cxnSp>
        <p:nvCxnSpPr>
          <p:cNvPr id="69662" name="AutoShape 59"/>
          <p:cNvCxnSpPr>
            <a:cxnSpLocks noChangeShapeType="1"/>
            <a:stCxn id="27713" idx="0"/>
            <a:endCxn id="3" idx="0"/>
          </p:cNvCxnSpPr>
          <p:nvPr/>
        </p:nvCxnSpPr>
        <p:spPr bwMode="auto">
          <a:xfrm rot="5400000" flipV="1">
            <a:off x="4708525" y="5137151"/>
            <a:ext cx="1587" cy="995362"/>
          </a:xfrm>
          <a:prstGeom prst="bentConnector3">
            <a:avLst>
              <a:gd name="adj1" fmla="val -13900005"/>
            </a:avLst>
          </a:prstGeom>
          <a:noFill/>
          <a:ln w="19050">
            <a:solidFill>
              <a:schemeClr val="tx1"/>
            </a:solidFill>
            <a:miter lim="800000"/>
            <a:headEnd/>
            <a:tailEnd/>
          </a:ln>
        </p:spPr>
      </p:cxnSp>
      <p:cxnSp>
        <p:nvCxnSpPr>
          <p:cNvPr id="69663" name="AutoShape 60"/>
          <p:cNvCxnSpPr>
            <a:cxnSpLocks noChangeShapeType="1"/>
            <a:stCxn id="3" idx="0"/>
            <a:endCxn id="27715" idx="0"/>
          </p:cNvCxnSpPr>
          <p:nvPr/>
        </p:nvCxnSpPr>
        <p:spPr bwMode="auto">
          <a:xfrm rot="5400000" flipV="1">
            <a:off x="5703094" y="5137944"/>
            <a:ext cx="1587" cy="993775"/>
          </a:xfrm>
          <a:prstGeom prst="bentConnector3">
            <a:avLst>
              <a:gd name="adj1" fmla="val -13900005"/>
            </a:avLst>
          </a:prstGeom>
          <a:noFill/>
          <a:ln w="19050">
            <a:solidFill>
              <a:schemeClr val="tx1"/>
            </a:solidFill>
            <a:miter lim="800000"/>
            <a:headEnd/>
            <a:tailEnd/>
          </a:ln>
        </p:spPr>
      </p:cxnSp>
      <p:sp>
        <p:nvSpPr>
          <p:cNvPr id="5" name="Rectangle 64"/>
          <p:cNvSpPr>
            <a:spLocks noChangeArrowheads="1"/>
          </p:cNvSpPr>
          <p:nvPr/>
        </p:nvSpPr>
        <p:spPr bwMode="auto">
          <a:xfrm>
            <a:off x="5003800" y="4562475"/>
            <a:ext cx="18716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Règlementation</a:t>
            </a:r>
            <a:endParaRPr lang="en-US" sz="1200" b="1">
              <a:effectLst>
                <a:outerShdw blurRad="38100" dist="38100" dir="2700000" algn="tl">
                  <a:srgbClr val="C0C0C0"/>
                </a:outerShdw>
              </a:effectLst>
              <a:latin typeface="Arial" charset="0"/>
            </a:endParaRPr>
          </a:p>
        </p:txBody>
      </p:sp>
      <p:sp>
        <p:nvSpPr>
          <p:cNvPr id="6" name="Rectangle 64"/>
          <p:cNvSpPr>
            <a:spLocks noChangeArrowheads="1"/>
          </p:cNvSpPr>
          <p:nvPr/>
        </p:nvSpPr>
        <p:spPr bwMode="auto">
          <a:xfrm>
            <a:off x="7019925" y="4562475"/>
            <a:ext cx="18716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Sec Expertise Admin</a:t>
            </a:r>
            <a:endParaRPr lang="en-US" sz="1200" b="1">
              <a:effectLst>
                <a:outerShdw blurRad="38100" dist="38100" dir="2700000" algn="tl">
                  <a:srgbClr val="C0C0C0"/>
                </a:outerShdw>
              </a:effectLst>
              <a:latin typeface="Arial" charset="0"/>
            </a:endParaRPr>
          </a:p>
        </p:txBody>
      </p:sp>
      <p:cxnSp>
        <p:nvCxnSpPr>
          <p:cNvPr id="69666" name="AutoShape 63"/>
          <p:cNvCxnSpPr>
            <a:cxnSpLocks noChangeShapeType="1"/>
            <a:stCxn id="69638" idx="2"/>
          </p:cNvCxnSpPr>
          <p:nvPr/>
        </p:nvCxnSpPr>
        <p:spPr bwMode="auto">
          <a:xfrm rot="5400000">
            <a:off x="5498306" y="3501232"/>
            <a:ext cx="1495425" cy="611188"/>
          </a:xfrm>
          <a:prstGeom prst="bentConnector3">
            <a:avLst>
              <a:gd name="adj1" fmla="val 85560"/>
            </a:avLst>
          </a:prstGeom>
          <a:noFill/>
          <a:ln w="19050">
            <a:solidFill>
              <a:schemeClr val="tx1"/>
            </a:solidFill>
            <a:miter lim="800000"/>
            <a:headEnd/>
            <a:tailEnd/>
          </a:ln>
        </p:spPr>
      </p:cxnSp>
      <p:sp>
        <p:nvSpPr>
          <p:cNvPr id="7" name="Rectangle 60"/>
          <p:cNvSpPr>
            <a:spLocks noChangeArrowheads="1"/>
          </p:cNvSpPr>
          <p:nvPr/>
        </p:nvSpPr>
        <p:spPr bwMode="auto">
          <a:xfrm>
            <a:off x="5219700" y="3213100"/>
            <a:ext cx="1152525" cy="263525"/>
          </a:xfrm>
          <a:prstGeom prst="rect">
            <a:avLst/>
          </a:prstGeom>
          <a:solidFill>
            <a:srgbClr val="D1D1D1"/>
          </a:solidFill>
          <a:ln w="15875">
            <a:solidFill>
              <a:schemeClr val="tx1"/>
            </a:solidFill>
            <a:miter lim="800000"/>
            <a:headEnd/>
            <a:tailEnd/>
          </a:ln>
          <a:effectLst/>
        </p:spPr>
        <p:txBody>
          <a:bodyPr wrap="none" lIns="65306" tIns="32653" rIns="65306" bIns="32653" anchor="ctr"/>
          <a:lstStyle/>
          <a:p>
            <a:pPr algn="ctr" defTabSz="652463">
              <a:defRPr/>
            </a:pPr>
            <a:r>
              <a:rPr lang="fr-BE" sz="1400">
                <a:effectLst>
                  <a:outerShdw blurRad="38100" dist="38100" dir="2700000" algn="tl">
                    <a:srgbClr val="FFFFFF"/>
                  </a:outerShdw>
                </a:effectLst>
                <a:latin typeface="Arial" charset="0"/>
              </a:rPr>
              <a:t>Synth</a:t>
            </a:r>
            <a:endParaRPr lang="en-US" sz="1400">
              <a:effectLst>
                <a:outerShdw blurRad="38100" dist="38100" dir="2700000" algn="tl">
                  <a:srgbClr val="FFFFFF"/>
                </a:outerShdw>
              </a:effectLst>
              <a:latin typeface="Arial" charset="0"/>
            </a:endParaRPr>
          </a:p>
        </p:txBody>
      </p:sp>
      <p:cxnSp>
        <p:nvCxnSpPr>
          <p:cNvPr id="69668" name="AutoShape 65"/>
          <p:cNvCxnSpPr>
            <a:cxnSpLocks noChangeShapeType="1"/>
            <a:endCxn id="69638" idx="2"/>
          </p:cNvCxnSpPr>
          <p:nvPr/>
        </p:nvCxnSpPr>
        <p:spPr bwMode="auto">
          <a:xfrm flipV="1">
            <a:off x="6380163" y="3059113"/>
            <a:ext cx="171450" cy="285750"/>
          </a:xfrm>
          <a:prstGeom prst="bentConnector2">
            <a:avLst/>
          </a:prstGeom>
          <a:noFill/>
          <a:ln w="19050">
            <a:solidFill>
              <a:schemeClr val="tx1"/>
            </a:solidFill>
            <a:miter lim="800000"/>
            <a:headEnd/>
            <a:tailEnd/>
          </a:ln>
        </p:spPr>
      </p:cxnSp>
      <p:sp>
        <p:nvSpPr>
          <p:cNvPr id="8" name="Rectangle 61"/>
          <p:cNvSpPr>
            <a:spLocks noChangeArrowheads="1"/>
          </p:cNvSpPr>
          <p:nvPr/>
        </p:nvSpPr>
        <p:spPr bwMode="auto">
          <a:xfrm>
            <a:off x="5219700" y="3625850"/>
            <a:ext cx="1146175" cy="223838"/>
          </a:xfrm>
          <a:prstGeom prst="rect">
            <a:avLst/>
          </a:prstGeom>
          <a:solidFill>
            <a:srgbClr val="D1D1D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FFFFFF"/>
                  </a:outerShdw>
                </a:effectLst>
                <a:latin typeface="Arial" charset="0"/>
              </a:rPr>
              <a:t>Srt</a:t>
            </a:r>
            <a:endParaRPr lang="en-US" sz="1200" b="1">
              <a:effectLst>
                <a:outerShdw blurRad="38100" dist="38100" dir="2700000" algn="tl">
                  <a:srgbClr val="FFFFFF"/>
                </a:outerShdw>
              </a:effectLst>
              <a:latin typeface="Arial" charset="0"/>
            </a:endParaRPr>
          </a:p>
        </p:txBody>
      </p:sp>
      <p:cxnSp>
        <p:nvCxnSpPr>
          <p:cNvPr id="69670" name="AutoShape 67"/>
          <p:cNvCxnSpPr>
            <a:cxnSpLocks noChangeShapeType="1"/>
            <a:endCxn id="69638" idx="2"/>
          </p:cNvCxnSpPr>
          <p:nvPr/>
        </p:nvCxnSpPr>
        <p:spPr bwMode="auto">
          <a:xfrm flipV="1">
            <a:off x="6373813" y="3059113"/>
            <a:ext cx="177800" cy="679450"/>
          </a:xfrm>
          <a:prstGeom prst="bentConnector2">
            <a:avLst/>
          </a:prstGeom>
          <a:noFill/>
          <a:ln w="19050">
            <a:solidFill>
              <a:schemeClr val="tx1"/>
            </a:solidFill>
            <a:miter lim="800000"/>
            <a:headEnd/>
            <a:tailEnd/>
          </a:ln>
        </p:spPr>
      </p:cxnSp>
      <p:cxnSp>
        <p:nvCxnSpPr>
          <p:cNvPr id="69671" name="AutoShape 68"/>
          <p:cNvCxnSpPr>
            <a:cxnSpLocks noChangeShapeType="1"/>
          </p:cNvCxnSpPr>
          <p:nvPr/>
        </p:nvCxnSpPr>
        <p:spPr bwMode="auto">
          <a:xfrm rot="-5400000" flipH="1" flipV="1">
            <a:off x="6947694" y="3547269"/>
            <a:ext cx="1587" cy="2016125"/>
          </a:xfrm>
          <a:prstGeom prst="bentConnector3">
            <a:avLst>
              <a:gd name="adj1" fmla="val -13900005"/>
            </a:avLst>
          </a:prstGeom>
          <a:noFill/>
          <a:ln w="19050">
            <a:solidFill>
              <a:schemeClr val="tx1"/>
            </a:solidFill>
            <a:miter lim="800000"/>
            <a:headEnd/>
            <a:tailEnd/>
          </a:ln>
        </p:spPr>
      </p:cxnSp>
      <p:cxnSp>
        <p:nvCxnSpPr>
          <p:cNvPr id="69672" name="AutoShape 69"/>
          <p:cNvCxnSpPr>
            <a:cxnSpLocks noChangeShapeType="1"/>
            <a:stCxn id="972804" idx="2"/>
            <a:endCxn id="69637" idx="3"/>
          </p:cNvCxnSpPr>
          <p:nvPr/>
        </p:nvCxnSpPr>
        <p:spPr bwMode="auto">
          <a:xfrm rot="5400000">
            <a:off x="4233863" y="1163637"/>
            <a:ext cx="361950" cy="676275"/>
          </a:xfrm>
          <a:prstGeom prst="bentConnector2">
            <a:avLst/>
          </a:prstGeom>
          <a:noFill/>
          <a:ln w="19050">
            <a:solidFill>
              <a:schemeClr val="tx1"/>
            </a:solidFill>
            <a:miter lim="800000"/>
            <a:headEnd/>
            <a:tailEnd/>
          </a:ln>
        </p:spPr>
      </p:cxnSp>
      <p:cxnSp>
        <p:nvCxnSpPr>
          <p:cNvPr id="69673" name="AutoShape 70"/>
          <p:cNvCxnSpPr>
            <a:cxnSpLocks noChangeShapeType="1"/>
            <a:stCxn id="972804" idx="2"/>
            <a:endCxn id="69635" idx="1"/>
          </p:cNvCxnSpPr>
          <p:nvPr/>
        </p:nvCxnSpPr>
        <p:spPr bwMode="auto">
          <a:xfrm rot="16200000" flipH="1">
            <a:off x="4800600" y="1273175"/>
            <a:ext cx="361950" cy="457200"/>
          </a:xfrm>
          <a:prstGeom prst="bentConnector2">
            <a:avLst/>
          </a:prstGeom>
          <a:noFill/>
          <a:ln w="19050">
            <a:solidFill>
              <a:schemeClr val="tx1"/>
            </a:solidFill>
            <a:miter lim="800000"/>
            <a:headEnd/>
            <a:tailEnd/>
          </a:ln>
        </p:spPr>
      </p:cxnSp>
      <p:cxnSp>
        <p:nvCxnSpPr>
          <p:cNvPr id="69674" name="AutoShape 71"/>
          <p:cNvCxnSpPr>
            <a:cxnSpLocks noChangeShapeType="1"/>
            <a:stCxn id="972804" idx="2"/>
            <a:endCxn id="69636" idx="0"/>
          </p:cNvCxnSpPr>
          <p:nvPr/>
        </p:nvCxnSpPr>
        <p:spPr bwMode="auto">
          <a:xfrm rot="5400000">
            <a:off x="3100387" y="955676"/>
            <a:ext cx="1287463" cy="2017712"/>
          </a:xfrm>
          <a:prstGeom prst="bentConnector3">
            <a:avLst>
              <a:gd name="adj1" fmla="val 83722"/>
            </a:avLst>
          </a:prstGeom>
          <a:noFill/>
          <a:ln w="19050">
            <a:solidFill>
              <a:schemeClr val="tx1"/>
            </a:solidFill>
            <a:miter lim="800000"/>
            <a:headEnd/>
            <a:tailEnd/>
          </a:ln>
        </p:spPr>
      </p:cxnSp>
      <p:cxnSp>
        <p:nvCxnSpPr>
          <p:cNvPr id="69675" name="AutoShape 72"/>
          <p:cNvCxnSpPr>
            <a:cxnSpLocks noChangeShapeType="1"/>
            <a:stCxn id="69636" idx="0"/>
            <a:endCxn id="69638" idx="0"/>
          </p:cNvCxnSpPr>
          <p:nvPr/>
        </p:nvCxnSpPr>
        <p:spPr bwMode="auto">
          <a:xfrm rot="5400000" flipV="1">
            <a:off x="4642644" y="700882"/>
            <a:ext cx="1587" cy="3816350"/>
          </a:xfrm>
          <a:prstGeom prst="bentConnector3">
            <a:avLst>
              <a:gd name="adj1" fmla="val -13200005"/>
            </a:avLst>
          </a:prstGeom>
          <a:noFill/>
          <a:ln w="19050">
            <a:solidFill>
              <a:schemeClr val="tx1"/>
            </a:solidFill>
            <a:miter lim="800000"/>
            <a:headEnd/>
            <a:tailEnd/>
          </a:ln>
        </p:spPr>
      </p:cxnSp>
      <p:sp>
        <p:nvSpPr>
          <p:cNvPr id="69676" name="Rectangle 56"/>
          <p:cNvSpPr>
            <a:spLocks noChangeArrowheads="1"/>
          </p:cNvSpPr>
          <p:nvPr/>
        </p:nvSpPr>
        <p:spPr bwMode="auto">
          <a:xfrm>
            <a:off x="1116013" y="898525"/>
            <a:ext cx="1727200" cy="288925"/>
          </a:xfrm>
          <a:prstGeom prst="rect">
            <a:avLst/>
          </a:prstGeom>
          <a:solidFill>
            <a:srgbClr val="FFCC99"/>
          </a:solidFill>
          <a:ln w="9525">
            <a:solidFill>
              <a:schemeClr val="tx1"/>
            </a:solidFill>
            <a:miter lim="800000"/>
            <a:headEnd/>
            <a:tailEnd/>
          </a:ln>
        </p:spPr>
        <p:txBody>
          <a:bodyPr wrap="none" anchor="ctr"/>
          <a:lstStyle/>
          <a:p>
            <a:pPr algn="ctr"/>
            <a:r>
              <a:rPr lang="fr-BE" sz="1000">
                <a:latin typeface="Arial" charset="0"/>
              </a:rPr>
              <a:t>Last Update : 28 Nov 11</a:t>
            </a:r>
            <a:endParaRPr lang="en-US" sz="1000">
              <a:latin typeface="Arial" charset="0"/>
            </a:endParaRPr>
          </a:p>
        </p:txBody>
      </p:sp>
      <p:sp>
        <p:nvSpPr>
          <p:cNvPr id="69677" name="WordArt 59"/>
          <p:cNvSpPr>
            <a:spLocks noChangeArrowheads="1" noChangeShapeType="1" noTextEdit="1"/>
          </p:cNvSpPr>
          <p:nvPr/>
        </p:nvSpPr>
        <p:spPr bwMode="auto">
          <a:xfrm>
            <a:off x="1476375" y="333375"/>
            <a:ext cx="6551613" cy="463550"/>
          </a:xfrm>
          <a:prstGeom prst="rect">
            <a:avLst/>
          </a:prstGeom>
        </p:spPr>
        <p:txBody>
          <a:bodyPr wrap="none" fromWordArt="1">
            <a:prstTxWarp prst="textPlain">
              <a:avLst>
                <a:gd name="adj" fmla="val 50000"/>
              </a:avLst>
            </a:prstTxWarp>
          </a:bodyPr>
          <a:lstStyle/>
          <a:p>
            <a:pPr algn="ctr"/>
            <a:r>
              <a:rPr lang="en-US" sz="3600" b="1" kern="10">
                <a:ln w="9525">
                  <a:solidFill>
                    <a:srgbClr val="000000"/>
                  </a:solidFill>
                  <a:round/>
                  <a:headEnd/>
                  <a:tailEnd/>
                </a:ln>
                <a:solidFill>
                  <a:srgbClr val="FFFFFF"/>
                </a:solidFill>
                <a:latin typeface="Arial Black"/>
              </a:rPr>
              <a:t>Structure DG HR New - Chefs de Corps Administratifs</a:t>
            </a:r>
          </a:p>
        </p:txBody>
      </p:sp>
      <p:sp>
        <p:nvSpPr>
          <p:cNvPr id="1977429" name="AutoShape 85"/>
          <p:cNvSpPr>
            <a:spLocks noChangeArrowheads="1"/>
          </p:cNvSpPr>
          <p:nvPr/>
        </p:nvSpPr>
        <p:spPr bwMode="auto">
          <a:xfrm>
            <a:off x="827088" y="5876925"/>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0" name="AutoShape 86"/>
          <p:cNvSpPr>
            <a:spLocks noChangeArrowheads="1"/>
          </p:cNvSpPr>
          <p:nvPr/>
        </p:nvSpPr>
        <p:spPr bwMode="auto">
          <a:xfrm>
            <a:off x="2627313" y="5876925"/>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1" name="AutoShape 87"/>
          <p:cNvSpPr>
            <a:spLocks noChangeArrowheads="1"/>
          </p:cNvSpPr>
          <p:nvPr/>
        </p:nvSpPr>
        <p:spPr bwMode="auto">
          <a:xfrm>
            <a:off x="4067175" y="5876925"/>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2" name="AutoShape 88"/>
          <p:cNvSpPr>
            <a:spLocks noChangeArrowheads="1"/>
          </p:cNvSpPr>
          <p:nvPr/>
        </p:nvSpPr>
        <p:spPr bwMode="auto">
          <a:xfrm>
            <a:off x="5003800" y="5876925"/>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3" name="AutoShape 89"/>
          <p:cNvSpPr>
            <a:spLocks noChangeArrowheads="1"/>
          </p:cNvSpPr>
          <p:nvPr/>
        </p:nvSpPr>
        <p:spPr bwMode="auto">
          <a:xfrm>
            <a:off x="6084888" y="5876925"/>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4" name="AutoShape 90"/>
          <p:cNvSpPr>
            <a:spLocks noChangeArrowheads="1"/>
          </p:cNvSpPr>
          <p:nvPr/>
        </p:nvSpPr>
        <p:spPr bwMode="auto">
          <a:xfrm>
            <a:off x="3132138" y="4292600"/>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5" name="AutoShape 91"/>
          <p:cNvSpPr>
            <a:spLocks noChangeArrowheads="1"/>
          </p:cNvSpPr>
          <p:nvPr/>
        </p:nvSpPr>
        <p:spPr bwMode="auto">
          <a:xfrm>
            <a:off x="4140200" y="3284538"/>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6" name="AutoShape 92"/>
          <p:cNvSpPr>
            <a:spLocks noChangeArrowheads="1"/>
          </p:cNvSpPr>
          <p:nvPr/>
        </p:nvSpPr>
        <p:spPr bwMode="auto">
          <a:xfrm>
            <a:off x="6156325" y="4797425"/>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8" name="AutoShape 94"/>
          <p:cNvSpPr>
            <a:spLocks noChangeArrowheads="1"/>
          </p:cNvSpPr>
          <p:nvPr/>
        </p:nvSpPr>
        <p:spPr bwMode="auto">
          <a:xfrm>
            <a:off x="3276600" y="1700213"/>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39" name="AutoShape 95"/>
          <p:cNvSpPr>
            <a:spLocks noChangeArrowheads="1"/>
          </p:cNvSpPr>
          <p:nvPr/>
        </p:nvSpPr>
        <p:spPr bwMode="auto">
          <a:xfrm>
            <a:off x="5580063" y="1700213"/>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9" name="Rectangle 64"/>
          <p:cNvSpPr>
            <a:spLocks noChangeArrowheads="1"/>
          </p:cNvSpPr>
          <p:nvPr/>
        </p:nvSpPr>
        <p:spPr bwMode="auto">
          <a:xfrm>
            <a:off x="6877050" y="2060575"/>
            <a:ext cx="1871663" cy="307975"/>
          </a:xfrm>
          <a:prstGeom prst="rect">
            <a:avLst/>
          </a:prstGeom>
          <a:solidFill>
            <a:schemeClr val="bg1"/>
          </a:solidFill>
          <a:ln w="15875">
            <a:solidFill>
              <a:schemeClr val="tx1"/>
            </a:solidFill>
            <a:miter lim="800000"/>
            <a:headEnd/>
            <a:tailEnd/>
          </a:ln>
          <a:effectLst/>
        </p:spPr>
        <p:txBody>
          <a:bodyPr wrap="none" lIns="65306" tIns="32653" rIns="65306" bIns="32653" anchor="ctr"/>
          <a:lstStyle/>
          <a:p>
            <a:pPr algn="ctr" defTabSz="652463">
              <a:defRPr/>
            </a:pPr>
            <a:r>
              <a:rPr lang="fr-BE" sz="1200" b="1">
                <a:effectLst>
                  <a:outerShdw blurRad="38100" dist="38100" dir="2700000" algn="tl">
                    <a:srgbClr val="C0C0C0"/>
                  </a:outerShdw>
                </a:effectLst>
                <a:latin typeface="Arial" charset="0"/>
              </a:rPr>
              <a:t>SSec Gen Tools</a:t>
            </a:r>
            <a:endParaRPr lang="en-US" sz="1200" b="1">
              <a:effectLst>
                <a:outerShdw blurRad="38100" dist="38100" dir="2700000" algn="tl">
                  <a:srgbClr val="C0C0C0"/>
                </a:outerShdw>
              </a:effectLst>
              <a:latin typeface="Arial" charset="0"/>
            </a:endParaRPr>
          </a:p>
        </p:txBody>
      </p:sp>
      <p:cxnSp>
        <p:nvCxnSpPr>
          <p:cNvPr id="69689" name="AutoShape 97"/>
          <p:cNvCxnSpPr>
            <a:cxnSpLocks noChangeShapeType="1"/>
            <a:stCxn id="69635" idx="2"/>
          </p:cNvCxnSpPr>
          <p:nvPr/>
        </p:nvCxnSpPr>
        <p:spPr bwMode="auto">
          <a:xfrm rot="16200000" flipH="1">
            <a:off x="6304756" y="1650207"/>
            <a:ext cx="379413" cy="749300"/>
          </a:xfrm>
          <a:prstGeom prst="bentConnector2">
            <a:avLst/>
          </a:prstGeom>
          <a:noFill/>
          <a:ln w="3175">
            <a:solidFill>
              <a:schemeClr val="tx1"/>
            </a:solidFill>
            <a:miter lim="800000"/>
            <a:headEnd/>
            <a:tailEnd/>
          </a:ln>
        </p:spPr>
      </p:cxnSp>
      <p:sp>
        <p:nvSpPr>
          <p:cNvPr id="1977442" name="AutoShape 98"/>
          <p:cNvSpPr>
            <a:spLocks noChangeArrowheads="1"/>
          </p:cNvSpPr>
          <p:nvPr/>
        </p:nvSpPr>
        <p:spPr bwMode="auto">
          <a:xfrm>
            <a:off x="7885113" y="2276475"/>
            <a:ext cx="360362"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1977443" name="AutoShape 99"/>
          <p:cNvSpPr>
            <a:spLocks noChangeArrowheads="1"/>
          </p:cNvSpPr>
          <p:nvPr/>
        </p:nvSpPr>
        <p:spPr bwMode="auto">
          <a:xfrm>
            <a:off x="4067175" y="3789363"/>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
        <p:nvSpPr>
          <p:cNvPr id="69692" name="Oval 100"/>
          <p:cNvSpPr>
            <a:spLocks noChangeArrowheads="1"/>
          </p:cNvSpPr>
          <p:nvPr/>
        </p:nvSpPr>
        <p:spPr bwMode="auto">
          <a:xfrm>
            <a:off x="3779838" y="2708275"/>
            <a:ext cx="360362" cy="433388"/>
          </a:xfrm>
          <a:prstGeom prst="ellipse">
            <a:avLst/>
          </a:prstGeom>
          <a:solidFill>
            <a:srgbClr val="00FF00"/>
          </a:solidFill>
          <a:ln w="9525">
            <a:noFill/>
            <a:round/>
            <a:headEnd/>
            <a:tailEnd/>
          </a:ln>
          <a:effectLst>
            <a:prstShdw prst="shdw17" dist="17961" dir="2700000">
              <a:srgbClr val="009900"/>
            </a:prstShdw>
          </a:effectLst>
        </p:spPr>
        <p:txBody>
          <a:bodyPr wrap="none" anchor="ctr"/>
          <a:lstStyle/>
          <a:p>
            <a:pPr algn="ctr"/>
            <a:r>
              <a:rPr lang="fr-BE" sz="1800">
                <a:latin typeface="Arial" charset="0"/>
              </a:rPr>
              <a:t>8</a:t>
            </a:r>
            <a:endParaRPr lang="en-US" sz="1800">
              <a:latin typeface="Arial" charset="0"/>
            </a:endParaRPr>
          </a:p>
        </p:txBody>
      </p:sp>
      <p:sp>
        <p:nvSpPr>
          <p:cNvPr id="69693" name="Oval 102"/>
          <p:cNvSpPr>
            <a:spLocks noChangeArrowheads="1"/>
          </p:cNvSpPr>
          <p:nvPr/>
        </p:nvSpPr>
        <p:spPr bwMode="auto">
          <a:xfrm>
            <a:off x="7596188" y="2708275"/>
            <a:ext cx="360362" cy="433388"/>
          </a:xfrm>
          <a:prstGeom prst="ellipse">
            <a:avLst/>
          </a:prstGeom>
          <a:solidFill>
            <a:srgbClr val="00FF00"/>
          </a:solidFill>
          <a:ln w="9525">
            <a:noFill/>
            <a:round/>
            <a:headEnd/>
            <a:tailEnd/>
          </a:ln>
          <a:effectLst>
            <a:prstShdw prst="shdw17" dist="17961" dir="2700000">
              <a:srgbClr val="009900"/>
            </a:prstShdw>
          </a:effectLst>
        </p:spPr>
        <p:txBody>
          <a:bodyPr wrap="none" anchor="ctr"/>
          <a:lstStyle/>
          <a:p>
            <a:pPr algn="ctr"/>
            <a:r>
              <a:rPr lang="fr-BE" sz="1800">
                <a:latin typeface="Arial" charset="0"/>
              </a:rPr>
              <a:t>2</a:t>
            </a:r>
            <a:endParaRPr lang="en-US" sz="1800">
              <a:latin typeface="Arial" charset="0"/>
            </a:endParaRPr>
          </a:p>
        </p:txBody>
      </p:sp>
      <p:sp>
        <p:nvSpPr>
          <p:cNvPr id="69694" name="Oval 103"/>
          <p:cNvSpPr>
            <a:spLocks noChangeArrowheads="1"/>
          </p:cNvSpPr>
          <p:nvPr/>
        </p:nvSpPr>
        <p:spPr bwMode="auto">
          <a:xfrm>
            <a:off x="6877050" y="1412875"/>
            <a:ext cx="360363" cy="433388"/>
          </a:xfrm>
          <a:prstGeom prst="ellipse">
            <a:avLst/>
          </a:prstGeom>
          <a:solidFill>
            <a:srgbClr val="00FF00"/>
          </a:solidFill>
          <a:ln w="9525">
            <a:noFill/>
            <a:round/>
            <a:headEnd/>
            <a:tailEnd/>
          </a:ln>
          <a:effectLst>
            <a:prstShdw prst="shdw17" dist="17961" dir="2700000">
              <a:srgbClr val="009900"/>
            </a:prstShdw>
          </a:effectLst>
        </p:spPr>
        <p:txBody>
          <a:bodyPr wrap="none" anchor="ctr"/>
          <a:lstStyle/>
          <a:p>
            <a:pPr algn="ctr"/>
            <a:r>
              <a:rPr lang="fr-BE" sz="1800">
                <a:latin typeface="Arial" charset="0"/>
              </a:rPr>
              <a:t>2</a:t>
            </a:r>
            <a:endParaRPr lang="en-US" sz="1800">
              <a:latin typeface="Arial" charset="0"/>
            </a:endParaRPr>
          </a:p>
        </p:txBody>
      </p:sp>
      <p:sp>
        <p:nvSpPr>
          <p:cNvPr id="69695" name="Oval 104"/>
          <p:cNvSpPr>
            <a:spLocks noChangeArrowheads="1"/>
          </p:cNvSpPr>
          <p:nvPr/>
        </p:nvSpPr>
        <p:spPr bwMode="auto">
          <a:xfrm>
            <a:off x="2339975" y="1484313"/>
            <a:ext cx="360363" cy="433387"/>
          </a:xfrm>
          <a:prstGeom prst="ellipse">
            <a:avLst/>
          </a:prstGeom>
          <a:solidFill>
            <a:srgbClr val="00FF00"/>
          </a:solidFill>
          <a:ln w="9525">
            <a:noFill/>
            <a:round/>
            <a:headEnd/>
            <a:tailEnd/>
          </a:ln>
          <a:effectLst>
            <a:prstShdw prst="shdw17" dist="17961" dir="2700000">
              <a:srgbClr val="009900"/>
            </a:prstShdw>
          </a:effectLst>
        </p:spPr>
        <p:txBody>
          <a:bodyPr wrap="none" anchor="ctr"/>
          <a:lstStyle/>
          <a:p>
            <a:pPr algn="ctr"/>
            <a:r>
              <a:rPr lang="fr-BE" sz="1800">
                <a:latin typeface="Arial" charset="0"/>
              </a:rPr>
              <a:t>1</a:t>
            </a:r>
            <a:endParaRPr lang="en-US" sz="1800">
              <a:latin typeface="Arial" charset="0"/>
            </a:endParaRPr>
          </a:p>
        </p:txBody>
      </p:sp>
      <p:sp>
        <p:nvSpPr>
          <p:cNvPr id="69696" name="Oval 105"/>
          <p:cNvSpPr>
            <a:spLocks noChangeArrowheads="1"/>
          </p:cNvSpPr>
          <p:nvPr/>
        </p:nvSpPr>
        <p:spPr bwMode="auto">
          <a:xfrm>
            <a:off x="5867400" y="765175"/>
            <a:ext cx="360363" cy="433388"/>
          </a:xfrm>
          <a:prstGeom prst="ellipse">
            <a:avLst/>
          </a:prstGeom>
          <a:solidFill>
            <a:srgbClr val="00FF00"/>
          </a:solidFill>
          <a:ln w="9525">
            <a:noFill/>
            <a:round/>
            <a:headEnd/>
            <a:tailEnd/>
          </a:ln>
          <a:effectLst>
            <a:prstShdw prst="shdw17" dist="17961" dir="2700000">
              <a:srgbClr val="009900"/>
            </a:prstShdw>
          </a:effectLst>
        </p:spPr>
        <p:txBody>
          <a:bodyPr wrap="none" anchor="ctr"/>
          <a:lstStyle/>
          <a:p>
            <a:pPr algn="ctr"/>
            <a:r>
              <a:rPr lang="fr-BE" sz="1800">
                <a:latin typeface="Arial" charset="0"/>
              </a:rPr>
              <a:t>13</a:t>
            </a:r>
            <a:endParaRPr lang="en-US" sz="1800">
              <a:latin typeface="Arial" charset="0"/>
            </a:endParaRPr>
          </a:p>
        </p:txBody>
      </p:sp>
      <p:sp>
        <p:nvSpPr>
          <p:cNvPr id="2054211" name="Freeform 67"/>
          <p:cNvSpPr>
            <a:spLocks/>
          </p:cNvSpPr>
          <p:nvPr/>
        </p:nvSpPr>
        <p:spPr bwMode="auto">
          <a:xfrm>
            <a:off x="6540500" y="3260725"/>
            <a:ext cx="1271588" cy="168275"/>
          </a:xfrm>
          <a:custGeom>
            <a:avLst/>
            <a:gdLst/>
            <a:ahLst/>
            <a:cxnLst>
              <a:cxn ang="0">
                <a:pos x="75" y="61"/>
              </a:cxn>
              <a:cxn ang="0">
                <a:pos x="121" y="61"/>
              </a:cxn>
              <a:cxn ang="0">
                <a:pos x="801" y="106"/>
              </a:cxn>
            </a:cxnLst>
            <a:rect l="0" t="0" r="r" b="b"/>
            <a:pathLst>
              <a:path w="801" h="106">
                <a:moveTo>
                  <a:pt x="75" y="61"/>
                </a:moveTo>
                <a:cubicBezTo>
                  <a:pt x="37" y="57"/>
                  <a:pt x="0" y="54"/>
                  <a:pt x="121" y="61"/>
                </a:cubicBezTo>
                <a:cubicBezTo>
                  <a:pt x="242" y="68"/>
                  <a:pt x="657" y="0"/>
                  <a:pt x="801" y="106"/>
                </a:cubicBezTo>
              </a:path>
            </a:pathLst>
          </a:custGeom>
          <a:noFill/>
          <a:ln w="9525">
            <a:noFill/>
            <a:round/>
            <a:headEnd/>
            <a:tailEnd/>
          </a:ln>
          <a:effectLst>
            <a:prstShdw prst="shdw17" dist="17961" dir="2700000">
              <a:schemeClr val="accent1">
                <a:gamma/>
                <a:shade val="60000"/>
                <a:invGamma/>
              </a:schemeClr>
            </a:prstShdw>
          </a:effectLst>
        </p:spPr>
        <p:txBody>
          <a:bodyPr/>
          <a:lstStyle/>
          <a:p>
            <a:pPr>
              <a:defRPr/>
            </a:pPr>
            <a:endParaRPr lang="en-US" sz="1400">
              <a:latin typeface="Arial" charset="0"/>
            </a:endParaRPr>
          </a:p>
        </p:txBody>
      </p:sp>
      <p:sp>
        <p:nvSpPr>
          <p:cNvPr id="2054212" name="Freeform 68"/>
          <p:cNvSpPr>
            <a:spLocks/>
          </p:cNvSpPr>
          <p:nvPr/>
        </p:nvSpPr>
        <p:spPr bwMode="auto">
          <a:xfrm>
            <a:off x="6659563" y="3284538"/>
            <a:ext cx="1081087" cy="1223962"/>
          </a:xfrm>
          <a:custGeom>
            <a:avLst/>
            <a:gdLst/>
            <a:ahLst/>
            <a:cxnLst>
              <a:cxn ang="0">
                <a:pos x="0" y="0"/>
              </a:cxn>
              <a:cxn ang="0">
                <a:pos x="454" y="272"/>
              </a:cxn>
              <a:cxn ang="0">
                <a:pos x="681" y="771"/>
              </a:cxn>
            </a:cxnLst>
            <a:rect l="0" t="0" r="r" b="b"/>
            <a:pathLst>
              <a:path w="681" h="771">
                <a:moveTo>
                  <a:pt x="0" y="0"/>
                </a:moveTo>
                <a:cubicBezTo>
                  <a:pt x="170" y="72"/>
                  <a:pt x="341" y="144"/>
                  <a:pt x="454" y="272"/>
                </a:cubicBezTo>
                <a:cubicBezTo>
                  <a:pt x="567" y="400"/>
                  <a:pt x="651" y="680"/>
                  <a:pt x="681" y="771"/>
                </a:cubicBezTo>
              </a:path>
            </a:pathLst>
          </a:custGeom>
          <a:noFill/>
          <a:ln w="9525">
            <a:noFill/>
            <a:round/>
            <a:headEnd/>
            <a:tailEnd/>
          </a:ln>
          <a:effectLst>
            <a:prstShdw prst="shdw17" dist="17961" dir="2700000">
              <a:schemeClr val="accent1">
                <a:gamma/>
                <a:shade val="60000"/>
                <a:invGamma/>
              </a:schemeClr>
            </a:prstShdw>
          </a:effectLst>
        </p:spPr>
        <p:txBody>
          <a:bodyPr/>
          <a:lstStyle/>
          <a:p>
            <a:pPr>
              <a:defRPr/>
            </a:pPr>
            <a:endParaRPr lang="en-US" sz="1400">
              <a:latin typeface="Arial" charset="0"/>
            </a:endParaRPr>
          </a:p>
        </p:txBody>
      </p:sp>
      <p:sp>
        <p:nvSpPr>
          <p:cNvPr id="69699" name="Freeform 69"/>
          <p:cNvSpPr>
            <a:spLocks/>
          </p:cNvSpPr>
          <p:nvPr/>
        </p:nvSpPr>
        <p:spPr bwMode="auto">
          <a:xfrm>
            <a:off x="6804025" y="3357563"/>
            <a:ext cx="792163" cy="863600"/>
          </a:xfrm>
          <a:custGeom>
            <a:avLst/>
            <a:gdLst>
              <a:gd name="T0" fmla="*/ 0 w 635"/>
              <a:gd name="T1" fmla="*/ 0 h 544"/>
              <a:gd name="T2" fmla="*/ 634952863 w 635"/>
              <a:gd name="T3" fmla="*/ 456147481 h 544"/>
              <a:gd name="T4" fmla="*/ 988223898 w 635"/>
              <a:gd name="T5" fmla="*/ 1370964782 h 544"/>
              <a:gd name="T6" fmla="*/ 0 60000 65536"/>
              <a:gd name="T7" fmla="*/ 0 60000 65536"/>
              <a:gd name="T8" fmla="*/ 0 60000 65536"/>
              <a:gd name="T9" fmla="*/ 0 w 635"/>
              <a:gd name="T10" fmla="*/ 0 h 544"/>
              <a:gd name="T11" fmla="*/ 635 w 635"/>
              <a:gd name="T12" fmla="*/ 544 h 544"/>
            </a:gdLst>
            <a:ahLst/>
            <a:cxnLst>
              <a:cxn ang="T6">
                <a:pos x="T0" y="T1"/>
              </a:cxn>
              <a:cxn ang="T7">
                <a:pos x="T2" y="T3"/>
              </a:cxn>
              <a:cxn ang="T8">
                <a:pos x="T4" y="T5"/>
              </a:cxn>
            </a:cxnLst>
            <a:rect l="T9" t="T10" r="T11" b="T12"/>
            <a:pathLst>
              <a:path w="635" h="544">
                <a:moveTo>
                  <a:pt x="0" y="0"/>
                </a:moveTo>
                <a:cubicBezTo>
                  <a:pt x="151" y="45"/>
                  <a:pt x="302" y="90"/>
                  <a:pt x="408" y="181"/>
                </a:cubicBezTo>
                <a:cubicBezTo>
                  <a:pt x="514" y="272"/>
                  <a:pt x="597" y="469"/>
                  <a:pt x="635" y="544"/>
                </a:cubicBezTo>
              </a:path>
            </a:pathLst>
          </a:custGeom>
          <a:noFill/>
          <a:ln w="9525">
            <a:solidFill>
              <a:schemeClr val="tx1"/>
            </a:solidFill>
            <a:prstDash val="dash"/>
            <a:round/>
            <a:headEnd type="stealth" w="med" len="med"/>
            <a:tailEnd type="stealth" w="med" len="med"/>
          </a:ln>
        </p:spPr>
        <p:txBody>
          <a:bodyPr/>
          <a:lstStyle/>
          <a:p>
            <a:endParaRPr lang="en-US" sz="1400">
              <a:latin typeface="Arial" charset="0"/>
            </a:endParaRPr>
          </a:p>
        </p:txBody>
      </p:sp>
      <p:sp>
        <p:nvSpPr>
          <p:cNvPr id="1977437" name="AutoShape 93"/>
          <p:cNvSpPr>
            <a:spLocks noChangeArrowheads="1"/>
          </p:cNvSpPr>
          <p:nvPr/>
        </p:nvSpPr>
        <p:spPr bwMode="auto">
          <a:xfrm>
            <a:off x="7235825" y="3500438"/>
            <a:ext cx="360363" cy="288925"/>
          </a:xfrm>
          <a:prstGeom prst="star5">
            <a:avLst/>
          </a:prstGeom>
          <a:solidFill>
            <a:srgbClr val="00FF00"/>
          </a:solidFill>
          <a:ln w="9525">
            <a:noFill/>
            <a:miter lim="800000"/>
            <a:headEnd/>
            <a:tailEnd/>
          </a:ln>
          <a:effectLst>
            <a:prstShdw prst="shdw17" dist="17961" dir="2700000">
              <a:srgbClr val="00FF00">
                <a:gamma/>
                <a:shade val="60000"/>
                <a:invGamma/>
              </a:srgbClr>
            </a:prstShdw>
          </a:effectLst>
        </p:spPr>
        <p:txBody>
          <a:bodyPr wrap="none" anchor="ctr"/>
          <a:lstStyle/>
          <a:p>
            <a:pPr>
              <a:defRPr/>
            </a:pPr>
            <a:endParaRPr lang="en-US" sz="1800">
              <a:latin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a:xfrm>
            <a:off x="971550" y="188913"/>
            <a:ext cx="7162800" cy="1143000"/>
          </a:xfrm>
        </p:spPr>
        <p:txBody>
          <a:bodyPr/>
          <a:lstStyle/>
          <a:p>
            <a:r>
              <a:rPr lang="nl-BE" smtClean="0"/>
              <a:t>Bevoegdheden</a:t>
            </a:r>
            <a:endParaRPr lang="en-US" smtClean="0"/>
          </a:p>
        </p:txBody>
      </p:sp>
      <p:sp>
        <p:nvSpPr>
          <p:cNvPr id="70658" name="Rectangle 3"/>
          <p:cNvSpPr>
            <a:spLocks noGrp="1" noChangeArrowheads="1"/>
          </p:cNvSpPr>
          <p:nvPr>
            <p:ph type="body" idx="4294967295"/>
          </p:nvPr>
        </p:nvSpPr>
        <p:spPr>
          <a:xfrm>
            <a:off x="755650" y="1196975"/>
            <a:ext cx="7772400" cy="5472113"/>
          </a:xfrm>
        </p:spPr>
        <p:txBody>
          <a:bodyPr/>
          <a:lstStyle/>
          <a:p>
            <a:pPr>
              <a:lnSpc>
                <a:spcPct val="90000"/>
              </a:lnSpc>
            </a:pPr>
            <a:r>
              <a:rPr lang="nl-BE" sz="2800" b="1" smtClean="0"/>
              <a:t>Sec HR Management</a:t>
            </a:r>
          </a:p>
          <a:p>
            <a:pPr lvl="1">
              <a:lnSpc>
                <a:spcPct val="90000"/>
              </a:lnSpc>
            </a:pPr>
            <a:r>
              <a:rPr lang="nl-BE" sz="2400" b="1" smtClean="0"/>
              <a:t>Persbeleid Defensie</a:t>
            </a:r>
          </a:p>
          <a:p>
            <a:pPr lvl="1">
              <a:lnSpc>
                <a:spcPct val="90000"/>
              </a:lnSpc>
            </a:pPr>
            <a:r>
              <a:rPr lang="nl-BE" sz="2400" b="1" smtClean="0"/>
              <a:t>Coherentie dossiers DG HR</a:t>
            </a:r>
          </a:p>
          <a:p>
            <a:pPr lvl="1">
              <a:lnSpc>
                <a:spcPct val="90000"/>
              </a:lnSpc>
            </a:pPr>
            <a:r>
              <a:rPr lang="nl-BE" sz="2400" b="1" smtClean="0"/>
              <a:t>Informatiebeheer in DG HR</a:t>
            </a:r>
          </a:p>
          <a:p>
            <a:pPr>
              <a:lnSpc>
                <a:spcPct val="90000"/>
              </a:lnSpc>
            </a:pPr>
            <a:r>
              <a:rPr lang="nl-BE" sz="2800" b="1" smtClean="0"/>
              <a:t>Div HR Beheer</a:t>
            </a:r>
          </a:p>
          <a:p>
            <a:pPr lvl="1">
              <a:lnSpc>
                <a:spcPct val="90000"/>
              </a:lnSpc>
            </a:pPr>
            <a:r>
              <a:rPr lang="nl-BE" sz="2400" b="1" smtClean="0"/>
              <a:t>Geïntegreerd Persbeheer (beleid, organisatie, werving, vorming, kosten, affectatie, loopbaan, evaluatie, afvloeiing)</a:t>
            </a:r>
          </a:p>
          <a:p>
            <a:pPr lvl="1">
              <a:lnSpc>
                <a:spcPct val="90000"/>
              </a:lnSpc>
            </a:pPr>
            <a:r>
              <a:rPr lang="nl-BE" sz="2400" b="1" smtClean="0"/>
              <a:t>Alle populaties (VR/CP/I-Org/Res/Civ)</a:t>
            </a:r>
          </a:p>
          <a:p>
            <a:pPr>
              <a:lnSpc>
                <a:spcPct val="90000"/>
              </a:lnSpc>
            </a:pPr>
            <a:r>
              <a:rPr lang="nl-BE" sz="2800" b="1" smtClean="0"/>
              <a:t>Div HR Adm Exp</a:t>
            </a:r>
          </a:p>
          <a:p>
            <a:pPr lvl="1">
              <a:lnSpc>
                <a:spcPct val="90000"/>
              </a:lnSpc>
            </a:pPr>
            <a:r>
              <a:rPr lang="nl-BE" sz="2400" b="1" smtClean="0"/>
              <a:t>Opstelling administratieve en wettelijke teksten</a:t>
            </a:r>
            <a:endParaRPr lang="en-US" sz="2400" b="1"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50"/>
          <p:cNvSpPr>
            <a:spLocks noChangeArrowheads="1"/>
          </p:cNvSpPr>
          <p:nvPr/>
        </p:nvSpPr>
        <p:spPr bwMode="auto">
          <a:xfrm>
            <a:off x="3203575" y="260350"/>
            <a:ext cx="3240088" cy="504825"/>
          </a:xfrm>
          <a:prstGeom prst="rect">
            <a:avLst/>
          </a:prstGeom>
          <a:solidFill>
            <a:srgbClr val="FFFF66"/>
          </a:solidFill>
          <a:ln w="9525">
            <a:noFill/>
            <a:miter lim="800000"/>
            <a:headEnd/>
            <a:tailEnd/>
          </a:ln>
        </p:spPr>
        <p:txBody>
          <a:bodyPr wrap="none" anchor="ctr"/>
          <a:lstStyle/>
          <a:p>
            <a:endParaRPr lang="en-US" sz="1800">
              <a:latin typeface="Arial" charset="0"/>
            </a:endParaRPr>
          </a:p>
        </p:txBody>
      </p:sp>
      <p:sp>
        <p:nvSpPr>
          <p:cNvPr id="71682" name="Rectangle 49"/>
          <p:cNvSpPr>
            <a:spLocks noChangeArrowheads="1"/>
          </p:cNvSpPr>
          <p:nvPr/>
        </p:nvSpPr>
        <p:spPr bwMode="auto">
          <a:xfrm>
            <a:off x="5219700" y="692150"/>
            <a:ext cx="1223963" cy="433388"/>
          </a:xfrm>
          <a:prstGeom prst="rect">
            <a:avLst/>
          </a:prstGeom>
          <a:solidFill>
            <a:srgbClr val="FFFF66"/>
          </a:solidFill>
          <a:ln w="9525">
            <a:noFill/>
            <a:miter lim="800000"/>
            <a:headEnd/>
            <a:tailEnd/>
          </a:ln>
        </p:spPr>
        <p:txBody>
          <a:bodyPr wrap="none" anchor="ctr"/>
          <a:lstStyle/>
          <a:p>
            <a:endParaRPr lang="en-US" sz="1800">
              <a:latin typeface="Arial" charset="0"/>
            </a:endParaRPr>
          </a:p>
        </p:txBody>
      </p:sp>
      <p:sp>
        <p:nvSpPr>
          <p:cNvPr id="71683" name="Rectangle 48"/>
          <p:cNvSpPr>
            <a:spLocks noChangeArrowheads="1"/>
          </p:cNvSpPr>
          <p:nvPr/>
        </p:nvSpPr>
        <p:spPr bwMode="auto">
          <a:xfrm>
            <a:off x="3348038" y="1125538"/>
            <a:ext cx="1368425" cy="1798637"/>
          </a:xfrm>
          <a:prstGeom prst="rect">
            <a:avLst/>
          </a:prstGeom>
          <a:solidFill>
            <a:srgbClr val="FFFF66"/>
          </a:solidFill>
          <a:ln w="9525">
            <a:noFill/>
            <a:miter lim="800000"/>
            <a:headEnd/>
            <a:tailEnd/>
          </a:ln>
        </p:spPr>
        <p:txBody>
          <a:bodyPr wrap="none" anchor="ctr"/>
          <a:lstStyle/>
          <a:p>
            <a:endParaRPr lang="en-US" sz="1800">
              <a:latin typeface="Arial" charset="0"/>
            </a:endParaRPr>
          </a:p>
        </p:txBody>
      </p:sp>
      <p:sp>
        <p:nvSpPr>
          <p:cNvPr id="71684" name="Rectangle 122"/>
          <p:cNvSpPr>
            <a:spLocks noChangeArrowheads="1"/>
          </p:cNvSpPr>
          <p:nvPr/>
        </p:nvSpPr>
        <p:spPr bwMode="auto">
          <a:xfrm>
            <a:off x="6227763" y="2490788"/>
            <a:ext cx="2736850" cy="1008062"/>
          </a:xfrm>
          <a:prstGeom prst="rect">
            <a:avLst/>
          </a:prstGeom>
          <a:solidFill>
            <a:schemeClr val="bg1"/>
          </a:solidFill>
          <a:ln w="9525">
            <a:noFill/>
            <a:miter lim="800000"/>
            <a:headEnd/>
            <a:tailEnd/>
          </a:ln>
        </p:spPr>
        <p:txBody>
          <a:bodyPr wrap="none" anchor="ctr"/>
          <a:lstStyle/>
          <a:p>
            <a:endParaRPr lang="en-US" sz="1800">
              <a:latin typeface="Arial" charset="0"/>
            </a:endParaRPr>
          </a:p>
        </p:txBody>
      </p:sp>
      <p:sp>
        <p:nvSpPr>
          <p:cNvPr id="71685" name="Rectangle 124"/>
          <p:cNvSpPr>
            <a:spLocks noChangeArrowheads="1"/>
          </p:cNvSpPr>
          <p:nvPr/>
        </p:nvSpPr>
        <p:spPr bwMode="auto">
          <a:xfrm>
            <a:off x="6227763" y="2060575"/>
            <a:ext cx="2736850" cy="215900"/>
          </a:xfrm>
          <a:prstGeom prst="rect">
            <a:avLst/>
          </a:prstGeom>
          <a:solidFill>
            <a:schemeClr val="bg1"/>
          </a:solidFill>
          <a:ln w="9525">
            <a:noFill/>
            <a:miter lim="800000"/>
            <a:headEnd/>
            <a:tailEnd/>
          </a:ln>
        </p:spPr>
        <p:txBody>
          <a:bodyPr wrap="none" anchor="ctr"/>
          <a:lstStyle/>
          <a:p>
            <a:r>
              <a:rPr lang="fr-BE" sz="1000">
                <a:latin typeface="Arial" charset="0"/>
              </a:rPr>
              <a:t> Srt Part		  (1,0,0,0)</a:t>
            </a:r>
            <a:endParaRPr lang="en-US" sz="1000">
              <a:latin typeface="Arial" charset="0"/>
            </a:endParaRPr>
          </a:p>
        </p:txBody>
      </p:sp>
      <p:sp>
        <p:nvSpPr>
          <p:cNvPr id="71686" name="Rectangle 123"/>
          <p:cNvSpPr>
            <a:spLocks noChangeArrowheads="1"/>
          </p:cNvSpPr>
          <p:nvPr/>
        </p:nvSpPr>
        <p:spPr bwMode="auto">
          <a:xfrm>
            <a:off x="6227763" y="1628775"/>
            <a:ext cx="2736850" cy="215900"/>
          </a:xfrm>
          <a:prstGeom prst="rect">
            <a:avLst/>
          </a:prstGeom>
          <a:solidFill>
            <a:schemeClr val="bg1"/>
          </a:solidFill>
          <a:ln w="9525">
            <a:noFill/>
            <a:miter lim="800000"/>
            <a:headEnd/>
            <a:tailEnd/>
          </a:ln>
        </p:spPr>
        <p:txBody>
          <a:bodyPr wrap="none" anchor="ctr"/>
          <a:lstStyle/>
          <a:p>
            <a:endParaRPr lang="en-US" sz="1800">
              <a:latin typeface="Arial" charset="0"/>
            </a:endParaRPr>
          </a:p>
        </p:txBody>
      </p:sp>
      <p:sp>
        <p:nvSpPr>
          <p:cNvPr id="71687" name="Rectangle 122"/>
          <p:cNvSpPr>
            <a:spLocks noChangeArrowheads="1"/>
          </p:cNvSpPr>
          <p:nvPr/>
        </p:nvSpPr>
        <p:spPr bwMode="auto">
          <a:xfrm>
            <a:off x="6227763" y="1844675"/>
            <a:ext cx="2736850" cy="215900"/>
          </a:xfrm>
          <a:prstGeom prst="rect">
            <a:avLst/>
          </a:prstGeom>
          <a:solidFill>
            <a:srgbClr val="C0C0C0"/>
          </a:solidFill>
          <a:ln w="9525">
            <a:noFill/>
            <a:miter lim="800000"/>
            <a:headEnd/>
            <a:tailEnd/>
          </a:ln>
        </p:spPr>
        <p:txBody>
          <a:bodyPr wrap="none" anchor="ctr"/>
          <a:lstStyle/>
          <a:p>
            <a:endParaRPr lang="en-US" sz="1800">
              <a:latin typeface="Arial" charset="0"/>
            </a:endParaRPr>
          </a:p>
        </p:txBody>
      </p:sp>
      <p:sp>
        <p:nvSpPr>
          <p:cNvPr id="71688" name="Rectangle 121"/>
          <p:cNvSpPr>
            <a:spLocks noChangeArrowheads="1"/>
          </p:cNvSpPr>
          <p:nvPr/>
        </p:nvSpPr>
        <p:spPr bwMode="auto">
          <a:xfrm>
            <a:off x="6227763" y="1412875"/>
            <a:ext cx="2736850" cy="215900"/>
          </a:xfrm>
          <a:prstGeom prst="rect">
            <a:avLst/>
          </a:prstGeom>
          <a:solidFill>
            <a:srgbClr val="C0C0C0"/>
          </a:solidFill>
          <a:ln w="9525">
            <a:noFill/>
            <a:miter lim="800000"/>
            <a:headEnd/>
            <a:tailEnd/>
          </a:ln>
        </p:spPr>
        <p:txBody>
          <a:bodyPr wrap="none" anchor="ctr"/>
          <a:lstStyle/>
          <a:p>
            <a:endParaRPr lang="en-US" sz="1800">
              <a:latin typeface="Arial" charset="0"/>
            </a:endParaRPr>
          </a:p>
        </p:txBody>
      </p:sp>
      <p:sp>
        <p:nvSpPr>
          <p:cNvPr id="71689" name="Rectangle 120"/>
          <p:cNvSpPr>
            <a:spLocks noChangeArrowheads="1"/>
          </p:cNvSpPr>
          <p:nvPr/>
        </p:nvSpPr>
        <p:spPr bwMode="auto">
          <a:xfrm>
            <a:off x="6227763" y="1125538"/>
            <a:ext cx="2736850" cy="287337"/>
          </a:xfrm>
          <a:prstGeom prst="rect">
            <a:avLst/>
          </a:prstGeom>
          <a:solidFill>
            <a:schemeClr val="bg1"/>
          </a:solidFill>
          <a:ln w="9525">
            <a:noFill/>
            <a:miter lim="800000"/>
            <a:headEnd/>
            <a:tailEnd/>
          </a:ln>
        </p:spPr>
        <p:txBody>
          <a:bodyPr wrap="none" anchor="ctr"/>
          <a:lstStyle/>
          <a:p>
            <a:endParaRPr lang="en-US" sz="1800">
              <a:latin typeface="Arial" charset="0"/>
            </a:endParaRPr>
          </a:p>
        </p:txBody>
      </p:sp>
      <p:sp>
        <p:nvSpPr>
          <p:cNvPr id="71690" name="Rectangle 45"/>
          <p:cNvSpPr>
            <a:spLocks noChangeArrowheads="1"/>
          </p:cNvSpPr>
          <p:nvPr/>
        </p:nvSpPr>
        <p:spPr bwMode="auto">
          <a:xfrm>
            <a:off x="5003800" y="1341438"/>
            <a:ext cx="936625" cy="244475"/>
          </a:xfrm>
          <a:prstGeom prst="rect">
            <a:avLst/>
          </a:prstGeom>
          <a:solidFill>
            <a:srgbClr val="FFFF99"/>
          </a:solidFill>
          <a:ln w="9525">
            <a:solidFill>
              <a:schemeClr val="tx1"/>
            </a:solidFill>
            <a:prstDash val="dashDot"/>
            <a:miter lim="800000"/>
            <a:headEnd/>
            <a:tailEnd/>
          </a:ln>
        </p:spPr>
        <p:txBody>
          <a:bodyPr wrap="none" lIns="91429" tIns="45715" rIns="91429" bIns="45715" anchor="ctr"/>
          <a:lstStyle/>
          <a:p>
            <a:pPr algn="ctr"/>
            <a:r>
              <a:rPr lang="fr-BE" sz="800">
                <a:latin typeface="Arial" charset="0"/>
              </a:rPr>
              <a:t>Sec HR Mgt</a:t>
            </a:r>
            <a:endParaRPr lang="en-US" sz="800">
              <a:latin typeface="Arial" charset="0"/>
            </a:endParaRPr>
          </a:p>
        </p:txBody>
      </p:sp>
      <p:sp>
        <p:nvSpPr>
          <p:cNvPr id="71691" name="Rectangle 270"/>
          <p:cNvSpPr>
            <a:spLocks noChangeArrowheads="1"/>
          </p:cNvSpPr>
          <p:nvPr/>
        </p:nvSpPr>
        <p:spPr bwMode="auto">
          <a:xfrm>
            <a:off x="1246188" y="73025"/>
            <a:ext cx="581025" cy="250825"/>
          </a:xfrm>
          <a:prstGeom prst="rect">
            <a:avLst/>
          </a:prstGeom>
          <a:solidFill>
            <a:srgbClr val="FFFF99"/>
          </a:solidFill>
          <a:ln w="9525">
            <a:solidFill>
              <a:schemeClr val="tx1"/>
            </a:solidFill>
            <a:miter lim="800000"/>
            <a:headEnd/>
            <a:tailEnd/>
          </a:ln>
        </p:spPr>
        <p:txBody>
          <a:bodyPr wrap="none" lIns="65306" tIns="32653" rIns="65306" bIns="32653" anchor="ctr"/>
          <a:lstStyle/>
          <a:p>
            <a:pPr algn="ctr" defTabSz="652463"/>
            <a:r>
              <a:rPr lang="fr-BE" sz="1000" b="1">
                <a:latin typeface="Arial" charset="0"/>
              </a:rPr>
              <a:t>HRNew</a:t>
            </a:r>
            <a:endParaRPr lang="en-US" sz="1000" b="1">
              <a:latin typeface="Arial" charset="0"/>
            </a:endParaRPr>
          </a:p>
        </p:txBody>
      </p:sp>
      <p:sp>
        <p:nvSpPr>
          <p:cNvPr id="2" name="Rectangle 4"/>
          <p:cNvSpPr>
            <a:spLocks noChangeArrowheads="1"/>
          </p:cNvSpPr>
          <p:nvPr/>
        </p:nvSpPr>
        <p:spPr bwMode="auto">
          <a:xfrm>
            <a:off x="3286125" y="342900"/>
            <a:ext cx="3106738" cy="301625"/>
          </a:xfrm>
          <a:prstGeom prst="rect">
            <a:avLst/>
          </a:prstGeom>
          <a:solidFill>
            <a:srgbClr val="FFFFD5"/>
          </a:solidFill>
          <a:ln w="9525">
            <a:solidFill>
              <a:schemeClr val="tx1"/>
            </a:solidFill>
            <a:miter lim="800000"/>
            <a:headEnd/>
            <a:tailEnd/>
          </a:ln>
          <a:effectLst>
            <a:outerShdw dist="107763" dir="18900000" algn="ctr" rotWithShape="0">
              <a:schemeClr val="bg2">
                <a:alpha val="50000"/>
              </a:schemeClr>
            </a:outerShdw>
          </a:effectLst>
        </p:spPr>
        <p:txBody>
          <a:bodyPr wrap="none" lIns="91429" tIns="45715" rIns="91429" bIns="45715" anchor="ctr"/>
          <a:lstStyle/>
          <a:p>
            <a:pPr algn="ctr">
              <a:defRPr/>
            </a:pPr>
            <a:r>
              <a:rPr lang="fr-BE" sz="1000" b="1">
                <a:latin typeface="Arial" charset="0"/>
              </a:rPr>
              <a:t>Commandement</a:t>
            </a:r>
          </a:p>
          <a:p>
            <a:pPr algn="ctr">
              <a:defRPr/>
            </a:pPr>
            <a:r>
              <a:rPr lang="fr-BE" sz="600" b="1">
                <a:latin typeface="Arial" charset="0"/>
              </a:rPr>
              <a:t>1/0/0/0 </a:t>
            </a:r>
            <a:endParaRPr lang="en-US" sz="600" b="1">
              <a:latin typeface="Arial" charset="0"/>
            </a:endParaRPr>
          </a:p>
        </p:txBody>
      </p:sp>
      <p:pic>
        <p:nvPicPr>
          <p:cNvPr id="71693" name="Picture 278" descr="http://dghr.mil.intra/info_defensie/logo/logo_hr_transparant.gif"/>
          <p:cNvPicPr>
            <a:picLocks noChangeAspect="1" noChangeArrowheads="1"/>
          </p:cNvPicPr>
          <p:nvPr/>
        </p:nvPicPr>
        <p:blipFill>
          <a:blip r:embed="rId2" r:link="rId3"/>
          <a:srcRect/>
          <a:stretch>
            <a:fillRect/>
          </a:stretch>
        </p:blipFill>
        <p:spPr bwMode="auto">
          <a:xfrm>
            <a:off x="179388" y="6165850"/>
            <a:ext cx="617537" cy="441325"/>
          </a:xfrm>
          <a:prstGeom prst="rect">
            <a:avLst/>
          </a:prstGeom>
          <a:noFill/>
          <a:ln w="9525">
            <a:noFill/>
            <a:miter lim="800000"/>
            <a:headEnd/>
            <a:tailEnd/>
          </a:ln>
        </p:spPr>
      </p:pic>
      <p:sp>
        <p:nvSpPr>
          <p:cNvPr id="71694" name="Rectangle 60"/>
          <p:cNvSpPr>
            <a:spLocks noChangeArrowheads="1"/>
          </p:cNvSpPr>
          <p:nvPr/>
        </p:nvSpPr>
        <p:spPr bwMode="auto">
          <a:xfrm>
            <a:off x="1979613" y="4697413"/>
            <a:ext cx="1395412" cy="244475"/>
          </a:xfrm>
          <a:prstGeom prst="rect">
            <a:avLst/>
          </a:prstGeom>
          <a:solidFill>
            <a:srgbClr val="FFFFD5"/>
          </a:solidFill>
          <a:ln w="9525">
            <a:solidFill>
              <a:schemeClr val="tx1"/>
            </a:solidFill>
            <a:prstDash val="dash"/>
            <a:miter lim="800000"/>
            <a:headEnd/>
            <a:tailEnd/>
          </a:ln>
        </p:spPr>
        <p:txBody>
          <a:bodyPr wrap="none" lIns="91429" tIns="45715" rIns="91429" bIns="45715" anchor="ctr"/>
          <a:lstStyle/>
          <a:p>
            <a:pPr algn="ctr"/>
            <a:r>
              <a:rPr lang="fr-BE" sz="800">
                <a:latin typeface="Arial" charset="0"/>
              </a:rPr>
              <a:t>Div Gestion HR</a:t>
            </a:r>
            <a:endParaRPr lang="en-US" sz="800">
              <a:latin typeface="Arial" charset="0"/>
            </a:endParaRPr>
          </a:p>
        </p:txBody>
      </p:sp>
      <p:sp>
        <p:nvSpPr>
          <p:cNvPr id="71695" name="Rectangle 60"/>
          <p:cNvSpPr>
            <a:spLocks noChangeArrowheads="1"/>
          </p:cNvSpPr>
          <p:nvPr/>
        </p:nvSpPr>
        <p:spPr bwMode="auto">
          <a:xfrm>
            <a:off x="5264150" y="4697413"/>
            <a:ext cx="1395413" cy="244475"/>
          </a:xfrm>
          <a:prstGeom prst="rect">
            <a:avLst/>
          </a:prstGeom>
          <a:solidFill>
            <a:srgbClr val="FFFFD5"/>
          </a:solidFill>
          <a:ln w="9525">
            <a:solidFill>
              <a:schemeClr val="tx1"/>
            </a:solidFill>
            <a:prstDash val="dash"/>
            <a:miter lim="800000"/>
            <a:headEnd/>
            <a:tailEnd/>
          </a:ln>
        </p:spPr>
        <p:txBody>
          <a:bodyPr wrap="none" lIns="91429" tIns="45715" rIns="91429" bIns="45715" anchor="ctr"/>
          <a:lstStyle/>
          <a:p>
            <a:pPr algn="ctr"/>
            <a:r>
              <a:rPr lang="fr-BE" sz="800">
                <a:latin typeface="Arial" charset="0"/>
              </a:rPr>
              <a:t>Div Expert Admin HR</a:t>
            </a:r>
            <a:endParaRPr lang="en-US" sz="800">
              <a:latin typeface="Arial" charset="0"/>
            </a:endParaRPr>
          </a:p>
        </p:txBody>
      </p:sp>
      <p:cxnSp>
        <p:nvCxnSpPr>
          <p:cNvPr id="71696" name="AutoShape 535"/>
          <p:cNvCxnSpPr>
            <a:cxnSpLocks noChangeShapeType="1"/>
            <a:stCxn id="2" idx="2"/>
            <a:endCxn id="71694" idx="0"/>
          </p:cNvCxnSpPr>
          <p:nvPr/>
        </p:nvCxnSpPr>
        <p:spPr bwMode="auto">
          <a:xfrm rot="5400000">
            <a:off x="1732757" y="1589881"/>
            <a:ext cx="4052888" cy="2162175"/>
          </a:xfrm>
          <a:prstGeom prst="bentConnector3">
            <a:avLst>
              <a:gd name="adj1" fmla="val 86407"/>
            </a:avLst>
          </a:prstGeom>
          <a:noFill/>
          <a:ln w="9525">
            <a:solidFill>
              <a:schemeClr val="tx1"/>
            </a:solidFill>
            <a:prstDash val="dash"/>
            <a:miter lim="800000"/>
            <a:headEnd/>
            <a:tailEnd/>
          </a:ln>
        </p:spPr>
      </p:cxnSp>
      <p:sp>
        <p:nvSpPr>
          <p:cNvPr id="71697" name="Rectangle 61"/>
          <p:cNvSpPr>
            <a:spLocks noChangeArrowheads="1"/>
          </p:cNvSpPr>
          <p:nvPr/>
        </p:nvSpPr>
        <p:spPr bwMode="auto">
          <a:xfrm>
            <a:off x="3659188" y="1773238"/>
            <a:ext cx="768350" cy="120650"/>
          </a:xfrm>
          <a:prstGeom prst="rect">
            <a:avLst/>
          </a:prstGeom>
          <a:solidFill>
            <a:srgbClr val="FFCCCC"/>
          </a:solidFill>
          <a:ln w="9525">
            <a:solidFill>
              <a:schemeClr val="tx1"/>
            </a:solidFill>
            <a:miter lim="800000"/>
            <a:headEnd/>
            <a:tailEnd/>
          </a:ln>
        </p:spPr>
        <p:txBody>
          <a:bodyPr wrap="none" lIns="91429" tIns="45715" rIns="91429" bIns="45715" anchor="ctr"/>
          <a:lstStyle/>
          <a:p>
            <a:pPr algn="ctr"/>
            <a:r>
              <a:rPr lang="fr-BE" sz="800">
                <a:latin typeface="Arial" charset="0"/>
              </a:rPr>
              <a:t>HR Adj</a:t>
            </a:r>
            <a:endParaRPr lang="en-US" sz="800">
              <a:latin typeface="Arial" charset="0"/>
            </a:endParaRPr>
          </a:p>
        </p:txBody>
      </p:sp>
      <p:sp>
        <p:nvSpPr>
          <p:cNvPr id="71698" name="Rectangle 61"/>
          <p:cNvSpPr>
            <a:spLocks noChangeArrowheads="1"/>
          </p:cNvSpPr>
          <p:nvPr/>
        </p:nvSpPr>
        <p:spPr bwMode="auto">
          <a:xfrm>
            <a:off x="3659188" y="2060575"/>
            <a:ext cx="768350" cy="144463"/>
          </a:xfrm>
          <a:prstGeom prst="rect">
            <a:avLst/>
          </a:prstGeom>
          <a:solidFill>
            <a:srgbClr val="FFCCCC"/>
          </a:solidFill>
          <a:ln w="9525">
            <a:solidFill>
              <a:schemeClr val="tx1"/>
            </a:solidFill>
            <a:miter lim="800000"/>
            <a:headEnd/>
            <a:tailEnd/>
          </a:ln>
        </p:spPr>
        <p:txBody>
          <a:bodyPr wrap="none" lIns="91429" tIns="45715" rIns="91429" bIns="45715" anchor="ctr"/>
          <a:lstStyle/>
          <a:p>
            <a:pPr algn="ctr"/>
            <a:r>
              <a:rPr lang="fr-BE" sz="800">
                <a:latin typeface="Arial" charset="0"/>
              </a:rPr>
              <a:t>Srt Part</a:t>
            </a:r>
            <a:endParaRPr lang="en-US" sz="800">
              <a:latin typeface="Arial" charset="0"/>
            </a:endParaRPr>
          </a:p>
        </p:txBody>
      </p:sp>
      <p:sp>
        <p:nvSpPr>
          <p:cNvPr id="71699" name="Rectangle 61"/>
          <p:cNvSpPr>
            <a:spLocks noChangeArrowheads="1"/>
          </p:cNvSpPr>
          <p:nvPr/>
        </p:nvSpPr>
        <p:spPr bwMode="auto">
          <a:xfrm>
            <a:off x="3659188" y="2349500"/>
            <a:ext cx="768350" cy="163513"/>
          </a:xfrm>
          <a:prstGeom prst="rect">
            <a:avLst/>
          </a:prstGeom>
          <a:solidFill>
            <a:srgbClr val="FFCCCC"/>
          </a:solidFill>
          <a:ln w="9525">
            <a:solidFill>
              <a:schemeClr val="tx1"/>
            </a:solidFill>
            <a:miter lim="800000"/>
            <a:headEnd/>
            <a:tailEnd/>
          </a:ln>
        </p:spPr>
        <p:txBody>
          <a:bodyPr wrap="none" lIns="91429" tIns="45715" rIns="91429" bIns="45715" anchor="ctr"/>
          <a:lstStyle/>
          <a:p>
            <a:pPr algn="ctr"/>
            <a:r>
              <a:rPr lang="fr-BE" sz="800">
                <a:latin typeface="Arial" charset="0"/>
              </a:rPr>
              <a:t>Srt</a:t>
            </a:r>
            <a:endParaRPr lang="en-US" sz="800">
              <a:latin typeface="Arial" charset="0"/>
            </a:endParaRPr>
          </a:p>
        </p:txBody>
      </p:sp>
      <p:sp>
        <p:nvSpPr>
          <p:cNvPr id="71700" name="Text Box 274"/>
          <p:cNvSpPr txBox="1">
            <a:spLocks noChangeArrowheads="1"/>
          </p:cNvSpPr>
          <p:nvPr/>
        </p:nvSpPr>
        <p:spPr bwMode="auto">
          <a:xfrm>
            <a:off x="4168775" y="1884363"/>
            <a:ext cx="668338" cy="188912"/>
          </a:xfrm>
          <a:prstGeom prst="rect">
            <a:avLst/>
          </a:prstGeom>
          <a:noFill/>
          <a:ln w="9525">
            <a:noFill/>
            <a:miter lim="800000"/>
            <a:headEnd/>
            <a:tailEnd/>
          </a:ln>
        </p:spPr>
        <p:txBody>
          <a:bodyPr lIns="65306" tIns="32653" rIns="65306" bIns="32653">
            <a:spAutoFit/>
          </a:bodyPr>
          <a:lstStyle/>
          <a:p>
            <a:pPr defTabSz="652463">
              <a:spcBef>
                <a:spcPct val="50000"/>
              </a:spcBef>
            </a:pPr>
            <a:r>
              <a:rPr lang="fr-BE" sz="800" b="1">
                <a:latin typeface="Arial" charset="0"/>
              </a:rPr>
              <a:t>(0,0,0,1)</a:t>
            </a:r>
            <a:endParaRPr lang="en-US" sz="800" b="1">
              <a:latin typeface="Arial" charset="0"/>
            </a:endParaRPr>
          </a:p>
        </p:txBody>
      </p:sp>
      <p:sp>
        <p:nvSpPr>
          <p:cNvPr id="71701" name="Text Box 274"/>
          <p:cNvSpPr txBox="1">
            <a:spLocks noChangeArrowheads="1"/>
          </p:cNvSpPr>
          <p:nvPr/>
        </p:nvSpPr>
        <p:spPr bwMode="auto">
          <a:xfrm>
            <a:off x="4160838" y="2184400"/>
            <a:ext cx="668337" cy="188913"/>
          </a:xfrm>
          <a:prstGeom prst="rect">
            <a:avLst/>
          </a:prstGeom>
          <a:noFill/>
          <a:ln w="9525">
            <a:noFill/>
            <a:miter lim="800000"/>
            <a:headEnd/>
            <a:tailEnd/>
          </a:ln>
        </p:spPr>
        <p:txBody>
          <a:bodyPr lIns="65306" tIns="32653" rIns="65306" bIns="32653">
            <a:spAutoFit/>
          </a:bodyPr>
          <a:lstStyle/>
          <a:p>
            <a:pPr defTabSz="652463">
              <a:spcBef>
                <a:spcPct val="50000"/>
              </a:spcBef>
            </a:pPr>
            <a:r>
              <a:rPr lang="fr-BE" sz="800" b="1">
                <a:latin typeface="Arial" charset="0"/>
              </a:rPr>
              <a:t>(1,0,0,0)</a:t>
            </a:r>
            <a:endParaRPr lang="en-US" sz="800" b="1">
              <a:latin typeface="Arial" charset="0"/>
            </a:endParaRPr>
          </a:p>
        </p:txBody>
      </p:sp>
      <p:sp>
        <p:nvSpPr>
          <p:cNvPr id="71702" name="Text Box 274"/>
          <p:cNvSpPr txBox="1">
            <a:spLocks noChangeArrowheads="1"/>
          </p:cNvSpPr>
          <p:nvPr/>
        </p:nvSpPr>
        <p:spPr bwMode="auto">
          <a:xfrm>
            <a:off x="4159250" y="2524125"/>
            <a:ext cx="668338" cy="188913"/>
          </a:xfrm>
          <a:prstGeom prst="rect">
            <a:avLst/>
          </a:prstGeom>
          <a:noFill/>
          <a:ln w="9525">
            <a:noFill/>
            <a:miter lim="800000"/>
            <a:headEnd/>
            <a:tailEnd/>
          </a:ln>
        </p:spPr>
        <p:txBody>
          <a:bodyPr lIns="65306" tIns="32653" rIns="65306" bIns="32653">
            <a:spAutoFit/>
          </a:bodyPr>
          <a:lstStyle/>
          <a:p>
            <a:pPr defTabSz="652463">
              <a:spcBef>
                <a:spcPct val="50000"/>
              </a:spcBef>
            </a:pPr>
            <a:r>
              <a:rPr lang="fr-BE" sz="800" b="1">
                <a:latin typeface="Arial" charset="0"/>
              </a:rPr>
              <a:t>(0,1,4,0)</a:t>
            </a:r>
            <a:endParaRPr lang="en-US" sz="800" b="1">
              <a:latin typeface="Arial" charset="0"/>
            </a:endParaRPr>
          </a:p>
        </p:txBody>
      </p:sp>
      <p:sp>
        <p:nvSpPr>
          <p:cNvPr id="71703" name="Rectangle 61"/>
          <p:cNvSpPr>
            <a:spLocks noChangeArrowheads="1"/>
          </p:cNvSpPr>
          <p:nvPr/>
        </p:nvSpPr>
        <p:spPr bwMode="auto">
          <a:xfrm>
            <a:off x="3636963" y="1341438"/>
            <a:ext cx="935037" cy="244475"/>
          </a:xfrm>
          <a:prstGeom prst="rect">
            <a:avLst/>
          </a:prstGeom>
          <a:solidFill>
            <a:srgbClr val="FFFF99"/>
          </a:solidFill>
          <a:ln w="9525">
            <a:solidFill>
              <a:schemeClr val="tx1"/>
            </a:solidFill>
            <a:miter lim="800000"/>
            <a:headEnd/>
            <a:tailEnd/>
          </a:ln>
        </p:spPr>
        <p:txBody>
          <a:bodyPr wrap="none" lIns="91429" tIns="45715" rIns="91429" bIns="45715" anchor="ctr"/>
          <a:lstStyle/>
          <a:p>
            <a:pPr algn="ctr"/>
            <a:r>
              <a:rPr lang="fr-BE" sz="800" b="1">
                <a:latin typeface="Arial" charset="0"/>
              </a:rPr>
              <a:t>EM DG HR</a:t>
            </a:r>
            <a:endParaRPr lang="en-US" sz="800" b="1">
              <a:latin typeface="Arial" charset="0"/>
            </a:endParaRPr>
          </a:p>
        </p:txBody>
      </p:sp>
      <p:cxnSp>
        <p:nvCxnSpPr>
          <p:cNvPr id="71704" name="AutoShape 112"/>
          <p:cNvCxnSpPr>
            <a:cxnSpLocks noChangeShapeType="1"/>
            <a:stCxn id="2" idx="2"/>
            <a:endCxn id="71695" idx="0"/>
          </p:cNvCxnSpPr>
          <p:nvPr/>
        </p:nvCxnSpPr>
        <p:spPr bwMode="auto">
          <a:xfrm rot="16200000" flipH="1">
            <a:off x="3375025" y="2109788"/>
            <a:ext cx="4052888" cy="1122362"/>
          </a:xfrm>
          <a:prstGeom prst="bentConnector3">
            <a:avLst>
              <a:gd name="adj1" fmla="val 86208"/>
            </a:avLst>
          </a:prstGeom>
          <a:noFill/>
          <a:ln w="9525">
            <a:solidFill>
              <a:schemeClr val="tx1"/>
            </a:solidFill>
            <a:prstDash val="dash"/>
            <a:miter lim="800000"/>
            <a:headEnd/>
            <a:tailEnd/>
          </a:ln>
        </p:spPr>
      </p:cxnSp>
      <p:sp>
        <p:nvSpPr>
          <p:cNvPr id="71705" name="Text Box 114"/>
          <p:cNvSpPr txBox="1">
            <a:spLocks noChangeArrowheads="1"/>
          </p:cNvSpPr>
          <p:nvPr/>
        </p:nvSpPr>
        <p:spPr bwMode="auto">
          <a:xfrm>
            <a:off x="6227763" y="1125538"/>
            <a:ext cx="2038350" cy="304800"/>
          </a:xfrm>
          <a:prstGeom prst="rect">
            <a:avLst/>
          </a:prstGeom>
          <a:noFill/>
          <a:ln w="9525">
            <a:noFill/>
            <a:miter lim="800000"/>
            <a:headEnd/>
            <a:tailEnd/>
          </a:ln>
        </p:spPr>
        <p:txBody>
          <a:bodyPr wrap="none">
            <a:spAutoFit/>
          </a:bodyPr>
          <a:lstStyle/>
          <a:p>
            <a:r>
              <a:rPr lang="fr-BE" sz="1400" b="1" u="sng">
                <a:latin typeface="Arial" charset="0"/>
              </a:rPr>
              <a:t>Enveloppe : 10 +1 T15</a:t>
            </a:r>
            <a:endParaRPr lang="en-US" sz="1400" b="1" u="sng">
              <a:latin typeface="Arial" charset="0"/>
            </a:endParaRPr>
          </a:p>
        </p:txBody>
      </p:sp>
      <p:sp>
        <p:nvSpPr>
          <p:cNvPr id="71706" name="Text Box 115"/>
          <p:cNvSpPr txBox="1">
            <a:spLocks noChangeArrowheads="1"/>
          </p:cNvSpPr>
          <p:nvPr/>
        </p:nvSpPr>
        <p:spPr bwMode="auto">
          <a:xfrm>
            <a:off x="6300788" y="1414463"/>
            <a:ext cx="2482850" cy="244475"/>
          </a:xfrm>
          <a:prstGeom prst="rect">
            <a:avLst/>
          </a:prstGeom>
          <a:noFill/>
          <a:ln w="9525">
            <a:noFill/>
            <a:miter lim="800000"/>
            <a:headEnd/>
            <a:tailEnd/>
          </a:ln>
        </p:spPr>
        <p:txBody>
          <a:bodyPr wrap="none">
            <a:spAutoFit/>
          </a:bodyPr>
          <a:lstStyle/>
          <a:p>
            <a:r>
              <a:rPr lang="fr-BE" sz="1000">
                <a:latin typeface="Arial" charset="0"/>
              </a:rPr>
              <a:t>DGHR 		(1,0,0,0)</a:t>
            </a:r>
            <a:endParaRPr lang="en-US" sz="1000">
              <a:latin typeface="Arial" charset="0"/>
            </a:endParaRPr>
          </a:p>
        </p:txBody>
      </p:sp>
      <p:sp>
        <p:nvSpPr>
          <p:cNvPr id="71707" name="Text Box 116"/>
          <p:cNvSpPr txBox="1">
            <a:spLocks noChangeArrowheads="1"/>
          </p:cNvSpPr>
          <p:nvPr/>
        </p:nvSpPr>
        <p:spPr bwMode="auto">
          <a:xfrm>
            <a:off x="6300788" y="1630363"/>
            <a:ext cx="2482850" cy="244475"/>
          </a:xfrm>
          <a:prstGeom prst="rect">
            <a:avLst/>
          </a:prstGeom>
          <a:noFill/>
          <a:ln w="9525">
            <a:noFill/>
            <a:miter lim="800000"/>
            <a:headEnd/>
            <a:tailEnd/>
          </a:ln>
        </p:spPr>
        <p:txBody>
          <a:bodyPr wrap="none">
            <a:spAutoFit/>
          </a:bodyPr>
          <a:lstStyle/>
          <a:p>
            <a:r>
              <a:rPr lang="fr-BE" sz="1000">
                <a:latin typeface="Arial" charset="0"/>
              </a:rPr>
              <a:t>Adj HR  		(0,0,0,1)</a:t>
            </a:r>
            <a:endParaRPr lang="en-US" sz="1000">
              <a:latin typeface="Arial" charset="0"/>
            </a:endParaRPr>
          </a:p>
        </p:txBody>
      </p:sp>
      <p:sp>
        <p:nvSpPr>
          <p:cNvPr id="71708" name="Text Box 117"/>
          <p:cNvSpPr txBox="1">
            <a:spLocks noChangeArrowheads="1"/>
          </p:cNvSpPr>
          <p:nvPr/>
        </p:nvSpPr>
        <p:spPr bwMode="auto">
          <a:xfrm>
            <a:off x="6300788" y="1846263"/>
            <a:ext cx="2482850" cy="244475"/>
          </a:xfrm>
          <a:prstGeom prst="rect">
            <a:avLst/>
          </a:prstGeom>
          <a:noFill/>
          <a:ln w="9525">
            <a:noFill/>
            <a:miter lim="800000"/>
            <a:headEnd/>
            <a:tailEnd/>
          </a:ln>
        </p:spPr>
        <p:txBody>
          <a:bodyPr wrap="none">
            <a:spAutoFit/>
          </a:bodyPr>
          <a:lstStyle/>
          <a:p>
            <a:r>
              <a:rPr lang="fr-BE" sz="1000">
                <a:latin typeface="Arial" charset="0"/>
              </a:rPr>
              <a:t>Synth      		(2,1,0,0)</a:t>
            </a:r>
            <a:endParaRPr lang="en-US" sz="1000">
              <a:latin typeface="Arial" charset="0"/>
            </a:endParaRPr>
          </a:p>
        </p:txBody>
      </p:sp>
      <p:sp>
        <p:nvSpPr>
          <p:cNvPr id="71709" name="Text Box 118"/>
          <p:cNvSpPr txBox="1">
            <a:spLocks noChangeArrowheads="1"/>
          </p:cNvSpPr>
          <p:nvPr/>
        </p:nvSpPr>
        <p:spPr bwMode="auto">
          <a:xfrm>
            <a:off x="6227763" y="2565400"/>
            <a:ext cx="2663825" cy="244475"/>
          </a:xfrm>
          <a:prstGeom prst="rect">
            <a:avLst/>
          </a:prstGeom>
          <a:solidFill>
            <a:schemeClr val="bg1"/>
          </a:solidFill>
          <a:ln w="9525">
            <a:noFill/>
            <a:miter lim="800000"/>
            <a:headEnd/>
            <a:tailEnd/>
          </a:ln>
        </p:spPr>
        <p:txBody>
          <a:bodyPr>
            <a:spAutoFit/>
          </a:bodyPr>
          <a:lstStyle/>
          <a:p>
            <a:r>
              <a:rPr lang="fr-BE" sz="1000">
                <a:latin typeface="Arial" charset="0"/>
              </a:rPr>
              <a:t>Srt 	                    (0,1,4+1 T15,0)</a:t>
            </a:r>
            <a:endParaRPr lang="en-US" sz="1000">
              <a:latin typeface="Arial" charset="0"/>
            </a:endParaRPr>
          </a:p>
        </p:txBody>
      </p:sp>
      <p:sp>
        <p:nvSpPr>
          <p:cNvPr id="71710" name="Text Box 119"/>
          <p:cNvSpPr txBox="1">
            <a:spLocks noChangeArrowheads="1"/>
          </p:cNvSpPr>
          <p:nvPr/>
        </p:nvSpPr>
        <p:spPr bwMode="auto">
          <a:xfrm>
            <a:off x="6551613" y="2781300"/>
            <a:ext cx="2592387" cy="911225"/>
          </a:xfrm>
          <a:prstGeom prst="rect">
            <a:avLst/>
          </a:prstGeom>
          <a:noFill/>
          <a:ln w="9525">
            <a:noFill/>
            <a:miter lim="800000"/>
            <a:headEnd/>
            <a:tailEnd/>
          </a:ln>
        </p:spPr>
        <p:txBody>
          <a:bodyPr>
            <a:spAutoFit/>
          </a:bodyPr>
          <a:lstStyle/>
          <a:p>
            <a:r>
              <a:rPr lang="fr-BE" sz="900">
                <a:latin typeface="Arial" charset="0"/>
              </a:rPr>
              <a:t>	</a:t>
            </a:r>
          </a:p>
          <a:p>
            <a:r>
              <a:rPr lang="fr-BE" sz="900">
                <a:latin typeface="Arial" charset="0"/>
              </a:rPr>
              <a:t>Secrétaires 		(0,1,2,0)</a:t>
            </a:r>
          </a:p>
          <a:p>
            <a:r>
              <a:rPr lang="fr-BE" sz="900">
                <a:latin typeface="Arial" charset="0"/>
              </a:rPr>
              <a:t>Chauffeurs Haute Autorité 	(0,0,2,0)</a:t>
            </a:r>
          </a:p>
          <a:p>
            <a:r>
              <a:rPr lang="fr-BE" sz="900">
                <a:latin typeface="Arial" charset="0"/>
              </a:rPr>
              <a:t>Chauffeur Adj HR	  T15	</a:t>
            </a:r>
            <a:r>
              <a:rPr lang="fr-BE" sz="900">
                <a:solidFill>
                  <a:schemeClr val="hlink"/>
                </a:solidFill>
                <a:latin typeface="Arial" charset="0"/>
              </a:rPr>
              <a:t>(0,0,1,0)</a:t>
            </a:r>
            <a:r>
              <a:rPr lang="fr-BE" sz="900">
                <a:latin typeface="Arial" charset="0"/>
              </a:rPr>
              <a:t>	</a:t>
            </a:r>
          </a:p>
          <a:p>
            <a:endParaRPr lang="en-US" sz="900">
              <a:latin typeface="Arial" charset="0"/>
            </a:endParaRPr>
          </a:p>
        </p:txBody>
      </p:sp>
      <p:pic>
        <p:nvPicPr>
          <p:cNvPr id="71711" name="Picture 278" descr="http://dghr.mil.intra/info_defensie/logo/logo_hr_transparant.gif">
            <a:hlinkClick r:id="rId4" action="ppaction://hlinksldjump"/>
          </p:cNvPr>
          <p:cNvPicPr>
            <a:picLocks noChangeAspect="1" noChangeArrowheads="1"/>
          </p:cNvPicPr>
          <p:nvPr/>
        </p:nvPicPr>
        <p:blipFill>
          <a:blip r:embed="rId2" r:link="rId3"/>
          <a:srcRect/>
          <a:stretch>
            <a:fillRect/>
          </a:stretch>
        </p:blipFill>
        <p:spPr bwMode="auto">
          <a:xfrm>
            <a:off x="7667625" y="6165850"/>
            <a:ext cx="617538" cy="441325"/>
          </a:xfrm>
          <a:prstGeom prst="rect">
            <a:avLst/>
          </a:prstGeom>
          <a:noFill/>
          <a:ln w="9525">
            <a:noFill/>
            <a:miter lim="800000"/>
            <a:headEnd/>
            <a:tailEnd/>
          </a:ln>
        </p:spPr>
      </p:pic>
      <p:sp>
        <p:nvSpPr>
          <p:cNvPr id="71712" name="Rectangle 36"/>
          <p:cNvSpPr>
            <a:spLocks noChangeArrowheads="1"/>
          </p:cNvSpPr>
          <p:nvPr/>
        </p:nvSpPr>
        <p:spPr bwMode="auto">
          <a:xfrm>
            <a:off x="1258888" y="333375"/>
            <a:ext cx="1152525" cy="215900"/>
          </a:xfrm>
          <a:prstGeom prst="rect">
            <a:avLst/>
          </a:prstGeom>
          <a:solidFill>
            <a:srgbClr val="FFCC99"/>
          </a:solidFill>
          <a:ln w="9525">
            <a:solidFill>
              <a:schemeClr val="tx1"/>
            </a:solidFill>
            <a:miter lim="800000"/>
            <a:headEnd/>
            <a:tailEnd/>
          </a:ln>
        </p:spPr>
        <p:txBody>
          <a:bodyPr wrap="none" anchor="ctr"/>
          <a:lstStyle/>
          <a:p>
            <a:pPr algn="ctr"/>
            <a:r>
              <a:rPr lang="fr-BE" sz="800" b="1">
                <a:latin typeface="Arial" charset="0"/>
              </a:rPr>
              <a:t>Last Update : 28 Nov 11</a:t>
            </a:r>
            <a:endParaRPr lang="en-US" sz="800" b="1">
              <a:latin typeface="Arial" charset="0"/>
            </a:endParaRPr>
          </a:p>
        </p:txBody>
      </p:sp>
      <p:grpSp>
        <p:nvGrpSpPr>
          <p:cNvPr id="71713" name="Group 33"/>
          <p:cNvGrpSpPr>
            <a:grpSpLocks/>
          </p:cNvGrpSpPr>
          <p:nvPr/>
        </p:nvGrpSpPr>
        <p:grpSpPr bwMode="auto">
          <a:xfrm>
            <a:off x="4841875" y="658813"/>
            <a:ext cx="1593850" cy="450850"/>
            <a:chOff x="2848" y="421"/>
            <a:chExt cx="1004" cy="284"/>
          </a:xfrm>
        </p:grpSpPr>
        <p:sp>
          <p:nvSpPr>
            <p:cNvPr id="71720" name="Line 187"/>
            <p:cNvSpPr>
              <a:spLocks noChangeShapeType="1"/>
            </p:cNvSpPr>
            <p:nvPr/>
          </p:nvSpPr>
          <p:spPr bwMode="auto">
            <a:xfrm>
              <a:off x="2848" y="540"/>
              <a:ext cx="323" cy="0"/>
            </a:xfrm>
            <a:prstGeom prst="line">
              <a:avLst/>
            </a:prstGeom>
            <a:noFill/>
            <a:ln w="9525">
              <a:solidFill>
                <a:schemeClr val="tx1"/>
              </a:solidFill>
              <a:round/>
              <a:headEnd/>
              <a:tailEnd/>
            </a:ln>
          </p:spPr>
          <p:txBody>
            <a:bodyPr/>
            <a:lstStyle/>
            <a:p>
              <a:endParaRPr lang="en-US"/>
            </a:p>
          </p:txBody>
        </p:sp>
        <p:grpSp>
          <p:nvGrpSpPr>
            <p:cNvPr id="71721" name="Group 35"/>
            <p:cNvGrpSpPr>
              <a:grpSpLocks/>
            </p:cNvGrpSpPr>
            <p:nvPr/>
          </p:nvGrpSpPr>
          <p:grpSpPr bwMode="auto">
            <a:xfrm>
              <a:off x="3171" y="421"/>
              <a:ext cx="681" cy="284"/>
              <a:chOff x="3171" y="421"/>
              <a:chExt cx="681" cy="284"/>
            </a:xfrm>
          </p:grpSpPr>
          <p:sp>
            <p:nvSpPr>
              <p:cNvPr id="71722" name="Text Box 273"/>
              <p:cNvSpPr txBox="1">
                <a:spLocks noChangeArrowheads="1"/>
              </p:cNvSpPr>
              <p:nvPr/>
            </p:nvSpPr>
            <p:spPr bwMode="auto">
              <a:xfrm>
                <a:off x="3528" y="605"/>
                <a:ext cx="324" cy="100"/>
              </a:xfrm>
              <a:prstGeom prst="rect">
                <a:avLst/>
              </a:prstGeom>
              <a:noFill/>
              <a:ln w="9525">
                <a:noFill/>
                <a:miter lim="800000"/>
                <a:headEnd/>
                <a:tailEnd/>
              </a:ln>
            </p:spPr>
            <p:txBody>
              <a:bodyPr lIns="65306" tIns="32653" rIns="65306" bIns="32653">
                <a:spAutoFit/>
              </a:bodyPr>
              <a:lstStyle/>
              <a:p>
                <a:pPr defTabSz="652463">
                  <a:spcBef>
                    <a:spcPct val="50000"/>
                  </a:spcBef>
                </a:pPr>
                <a:r>
                  <a:rPr lang="fr-BE" sz="600">
                    <a:latin typeface="Arial" charset="0"/>
                  </a:rPr>
                  <a:t>(2,1,0,0)</a:t>
                </a:r>
                <a:endParaRPr lang="en-US" sz="600">
                  <a:latin typeface="Arial" charset="0"/>
                </a:endParaRPr>
              </a:p>
            </p:txBody>
          </p:sp>
          <p:grpSp>
            <p:nvGrpSpPr>
              <p:cNvPr id="71723" name="Group 37"/>
              <p:cNvGrpSpPr>
                <a:grpSpLocks/>
              </p:cNvGrpSpPr>
              <p:nvPr/>
            </p:nvGrpSpPr>
            <p:grpSpPr bwMode="auto">
              <a:xfrm>
                <a:off x="3171" y="421"/>
                <a:ext cx="590" cy="208"/>
                <a:chOff x="3171" y="421"/>
                <a:chExt cx="590" cy="208"/>
              </a:xfrm>
            </p:grpSpPr>
            <p:sp>
              <p:nvSpPr>
                <p:cNvPr id="71724" name="Rectangle 45"/>
                <p:cNvSpPr>
                  <a:spLocks noChangeArrowheads="1"/>
                </p:cNvSpPr>
                <p:nvPr/>
              </p:nvSpPr>
              <p:spPr bwMode="auto">
                <a:xfrm>
                  <a:off x="3171" y="475"/>
                  <a:ext cx="590" cy="154"/>
                </a:xfrm>
                <a:prstGeom prst="rect">
                  <a:avLst/>
                </a:prstGeom>
                <a:solidFill>
                  <a:srgbClr val="FFFFD5"/>
                </a:solidFill>
                <a:ln w="9525">
                  <a:solidFill>
                    <a:schemeClr val="tx1"/>
                  </a:solidFill>
                  <a:miter lim="800000"/>
                  <a:headEnd/>
                  <a:tailEnd/>
                </a:ln>
              </p:spPr>
              <p:txBody>
                <a:bodyPr wrap="none" lIns="91429" tIns="45715" rIns="91429" bIns="45715" anchor="ctr"/>
                <a:lstStyle/>
                <a:p>
                  <a:pPr algn="ctr"/>
                  <a:r>
                    <a:rPr lang="fr-BE" sz="600">
                      <a:latin typeface="Arial" charset="0"/>
                    </a:rPr>
                    <a:t>Bur Synthèse</a:t>
                  </a:r>
                  <a:endParaRPr lang="en-US" sz="600">
                    <a:latin typeface="Arial" charset="0"/>
                  </a:endParaRPr>
                </a:p>
              </p:txBody>
            </p:sp>
            <p:sp>
              <p:nvSpPr>
                <p:cNvPr id="71725" name="Oval 148"/>
                <p:cNvSpPr>
                  <a:spLocks noChangeArrowheads="1"/>
                </p:cNvSpPr>
                <p:nvPr/>
              </p:nvSpPr>
              <p:spPr bwMode="auto">
                <a:xfrm>
                  <a:off x="3605" y="421"/>
                  <a:ext cx="136" cy="91"/>
                </a:xfrm>
                <a:prstGeom prst="ellipse">
                  <a:avLst/>
                </a:prstGeom>
                <a:solidFill>
                  <a:schemeClr val="accent1"/>
                </a:solidFill>
                <a:ln w="9525">
                  <a:solidFill>
                    <a:schemeClr val="tx1"/>
                  </a:solidFill>
                  <a:round/>
                  <a:headEnd/>
                  <a:tailEnd/>
                </a:ln>
              </p:spPr>
              <p:txBody>
                <a:bodyPr wrap="none" anchor="ctr"/>
                <a:lstStyle/>
                <a:p>
                  <a:pPr algn="ctr"/>
                  <a:r>
                    <a:rPr lang="fr-BE" sz="600">
                      <a:latin typeface="Arial" charset="0"/>
                    </a:rPr>
                    <a:t>SO1</a:t>
                  </a:r>
                  <a:endParaRPr lang="en-US" sz="600">
                    <a:latin typeface="Arial" charset="0"/>
                  </a:endParaRPr>
                </a:p>
              </p:txBody>
            </p:sp>
          </p:grpSp>
        </p:grpSp>
      </p:grpSp>
      <p:cxnSp>
        <p:nvCxnSpPr>
          <p:cNvPr id="71714" name="AutoShape 45"/>
          <p:cNvCxnSpPr>
            <a:cxnSpLocks noChangeShapeType="1"/>
            <a:stCxn id="71703" idx="3"/>
            <a:endCxn id="2" idx="2"/>
          </p:cNvCxnSpPr>
          <p:nvPr/>
        </p:nvCxnSpPr>
        <p:spPr bwMode="auto">
          <a:xfrm flipV="1">
            <a:off x="4572000" y="644525"/>
            <a:ext cx="268288" cy="819150"/>
          </a:xfrm>
          <a:prstGeom prst="bentConnector2">
            <a:avLst/>
          </a:prstGeom>
          <a:noFill/>
          <a:ln w="9525">
            <a:solidFill>
              <a:schemeClr val="tx1"/>
            </a:solidFill>
            <a:miter lim="800000"/>
            <a:headEnd/>
            <a:tailEnd/>
          </a:ln>
        </p:spPr>
      </p:cxnSp>
      <p:sp>
        <p:nvSpPr>
          <p:cNvPr id="71715" name="Line 113"/>
          <p:cNvSpPr>
            <a:spLocks noChangeShapeType="1"/>
          </p:cNvSpPr>
          <p:nvPr/>
        </p:nvSpPr>
        <p:spPr bwMode="auto">
          <a:xfrm flipH="1">
            <a:off x="4797425" y="1458913"/>
            <a:ext cx="215900" cy="0"/>
          </a:xfrm>
          <a:prstGeom prst="line">
            <a:avLst/>
          </a:prstGeom>
          <a:noFill/>
          <a:ln w="9525">
            <a:solidFill>
              <a:schemeClr val="tx1"/>
            </a:solidFill>
            <a:round/>
            <a:headEnd/>
            <a:tailEnd/>
          </a:ln>
        </p:spPr>
        <p:txBody>
          <a:bodyPr/>
          <a:lstStyle/>
          <a:p>
            <a:endParaRPr lang="en-US"/>
          </a:p>
        </p:txBody>
      </p:sp>
      <p:sp>
        <p:nvSpPr>
          <p:cNvPr id="71716" name="Rectangle 45"/>
          <p:cNvSpPr>
            <a:spLocks noChangeArrowheads="1"/>
          </p:cNvSpPr>
          <p:nvPr/>
        </p:nvSpPr>
        <p:spPr bwMode="auto">
          <a:xfrm>
            <a:off x="5003800" y="1341438"/>
            <a:ext cx="936625" cy="244475"/>
          </a:xfrm>
          <a:prstGeom prst="rect">
            <a:avLst/>
          </a:prstGeom>
          <a:solidFill>
            <a:srgbClr val="FFFF99"/>
          </a:solidFill>
          <a:ln w="9525">
            <a:solidFill>
              <a:schemeClr val="tx1"/>
            </a:solidFill>
            <a:prstDash val="dashDot"/>
            <a:miter lim="800000"/>
            <a:headEnd/>
            <a:tailEnd/>
          </a:ln>
        </p:spPr>
        <p:txBody>
          <a:bodyPr wrap="none" lIns="91429" tIns="45715" rIns="91429" bIns="45715" anchor="ctr"/>
          <a:lstStyle/>
          <a:p>
            <a:pPr algn="ctr"/>
            <a:r>
              <a:rPr lang="fr-BE" sz="800">
                <a:latin typeface="Arial" charset="0"/>
              </a:rPr>
              <a:t>Sec HR Mgt</a:t>
            </a:r>
            <a:endParaRPr lang="en-US" sz="800">
              <a:latin typeface="Arial" charset="0"/>
            </a:endParaRPr>
          </a:p>
        </p:txBody>
      </p:sp>
      <p:sp>
        <p:nvSpPr>
          <p:cNvPr id="2052" name="Rectangle 4"/>
          <p:cNvSpPr>
            <a:spLocks noChangeArrowheads="1"/>
          </p:cNvSpPr>
          <p:nvPr/>
        </p:nvSpPr>
        <p:spPr bwMode="auto">
          <a:xfrm>
            <a:off x="2863850" y="0"/>
            <a:ext cx="3851275" cy="301625"/>
          </a:xfrm>
          <a:prstGeom prst="rect">
            <a:avLst/>
          </a:prstGeom>
          <a:solidFill>
            <a:srgbClr val="FFFF99"/>
          </a:solidFill>
          <a:ln w="9525">
            <a:solidFill>
              <a:schemeClr val="tx1"/>
            </a:solidFill>
            <a:miter lim="800000"/>
            <a:headEnd/>
            <a:tailEnd/>
          </a:ln>
          <a:effectLst>
            <a:outerShdw dist="107763" dir="18900000" algn="ctr" rotWithShape="0">
              <a:schemeClr val="bg2">
                <a:alpha val="50000"/>
              </a:schemeClr>
            </a:outerShdw>
          </a:effectLst>
        </p:spPr>
        <p:txBody>
          <a:bodyPr wrap="none" lIns="91429" tIns="45715" rIns="91429" bIns="45715" anchor="ctr"/>
          <a:lstStyle/>
          <a:p>
            <a:pPr algn="ctr">
              <a:defRPr/>
            </a:pPr>
            <a:r>
              <a:rPr lang="fr-BE" sz="1100" b="1">
                <a:latin typeface="Arial" charset="0"/>
              </a:rPr>
              <a:t>DG HR</a:t>
            </a:r>
            <a:endParaRPr lang="en-US" sz="1100" b="1">
              <a:latin typeface="Arial" charset="0"/>
            </a:endParaRPr>
          </a:p>
        </p:txBody>
      </p:sp>
      <p:sp>
        <p:nvSpPr>
          <p:cNvPr id="71718" name="Rectangle 122"/>
          <p:cNvSpPr>
            <a:spLocks noChangeArrowheads="1"/>
          </p:cNvSpPr>
          <p:nvPr/>
        </p:nvSpPr>
        <p:spPr bwMode="auto">
          <a:xfrm>
            <a:off x="6227763" y="2276475"/>
            <a:ext cx="2736850" cy="215900"/>
          </a:xfrm>
          <a:prstGeom prst="rect">
            <a:avLst/>
          </a:prstGeom>
          <a:solidFill>
            <a:srgbClr val="C0C0C0"/>
          </a:solidFill>
          <a:ln w="9525">
            <a:noFill/>
            <a:miter lim="800000"/>
            <a:headEnd/>
            <a:tailEnd/>
          </a:ln>
        </p:spPr>
        <p:txBody>
          <a:bodyPr wrap="none" anchor="ctr"/>
          <a:lstStyle/>
          <a:p>
            <a:r>
              <a:rPr lang="fr-BE" sz="1000">
                <a:latin typeface="Arial" charset="0"/>
              </a:rPr>
              <a:t> </a:t>
            </a:r>
            <a:r>
              <a:rPr lang="fr-BE" sz="1000" i="1">
                <a:latin typeface="Arial" charset="0"/>
              </a:rPr>
              <a:t>RSM		Fct CUMUL</a:t>
            </a:r>
            <a:endParaRPr lang="en-US" sz="1000" i="1">
              <a:latin typeface="Arial" charset="0"/>
            </a:endParaRPr>
          </a:p>
        </p:txBody>
      </p:sp>
      <p:sp>
        <p:nvSpPr>
          <p:cNvPr id="71719" name="Oval 47"/>
          <p:cNvSpPr>
            <a:spLocks noChangeArrowheads="1"/>
          </p:cNvSpPr>
          <p:nvPr/>
        </p:nvSpPr>
        <p:spPr bwMode="auto">
          <a:xfrm>
            <a:off x="4716463" y="2492375"/>
            <a:ext cx="504825" cy="287338"/>
          </a:xfrm>
          <a:prstGeom prst="ellipse">
            <a:avLst/>
          </a:prstGeom>
          <a:solidFill>
            <a:srgbClr val="66FF33"/>
          </a:solidFill>
          <a:ln w="9525">
            <a:noFill/>
            <a:round/>
            <a:headEnd/>
            <a:tailEnd/>
          </a:ln>
          <a:effectLst>
            <a:prstShdw prst="shdw17" dist="17961" dir="2700000">
              <a:srgbClr val="3D991F"/>
            </a:prstShdw>
          </a:effectLst>
        </p:spPr>
        <p:txBody>
          <a:bodyPr wrap="none" anchor="ctr"/>
          <a:lstStyle/>
          <a:p>
            <a:pPr algn="ctr"/>
            <a:r>
              <a:rPr lang="fr-BE" sz="1200">
                <a:latin typeface="Arial" charset="0"/>
              </a:rPr>
              <a:t>+1 T15</a:t>
            </a:r>
            <a:endParaRPr lang="en-US" sz="1200">
              <a:latin typeface="Arial"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idx="4294967295"/>
          </p:nvPr>
        </p:nvSpPr>
        <p:spPr/>
        <p:txBody>
          <a:bodyPr/>
          <a:lstStyle/>
          <a:p>
            <a:endParaRPr lang="en-US" smtClean="0"/>
          </a:p>
        </p:txBody>
      </p:sp>
      <p:pic>
        <p:nvPicPr>
          <p:cNvPr id="83972" name="Picture 4"/>
          <p:cNvPicPr>
            <a:picLocks noChangeAspect="1" noChangeArrowheads="1"/>
          </p:cNvPicPr>
          <p:nvPr>
            <p:ph type="body" idx="4294967295"/>
          </p:nvPr>
        </p:nvPicPr>
        <p:blipFill>
          <a:blip r:embed="rId2"/>
          <a:srcRect/>
          <a:stretch>
            <a:fillRect/>
          </a:stretch>
        </p:blipFill>
        <p:spPr>
          <a:xfrm>
            <a:off x="1042988" y="549275"/>
            <a:ext cx="7488237" cy="559435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3995738" y="52388"/>
            <a:ext cx="1152525" cy="5683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800" b="1">
                <a:latin typeface="Arial" charset="0"/>
              </a:rPr>
              <a:t>Div </a:t>
            </a:r>
            <a:br>
              <a:rPr lang="nl-BE" sz="1800" b="1">
                <a:latin typeface="Arial" charset="0"/>
              </a:rPr>
            </a:br>
            <a:r>
              <a:rPr lang="nl-BE" sz="1800" b="1">
                <a:latin typeface="Arial" charset="0"/>
              </a:rPr>
              <a:t>Gestion HR</a:t>
            </a:r>
            <a:endParaRPr lang="en-US" sz="1800" b="1">
              <a:latin typeface="Arial" charset="0"/>
            </a:endParaRPr>
          </a:p>
        </p:txBody>
      </p:sp>
      <p:sp>
        <p:nvSpPr>
          <p:cNvPr id="2053" name="Rectangle 5"/>
          <p:cNvSpPr>
            <a:spLocks noChangeArrowheads="1"/>
          </p:cNvSpPr>
          <p:nvPr/>
        </p:nvSpPr>
        <p:spPr bwMode="auto">
          <a:xfrm>
            <a:off x="468313"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FM</a:t>
            </a:r>
            <a:endParaRPr lang="en-US" sz="1600" b="1">
              <a:latin typeface="Arial" charset="0"/>
            </a:endParaRPr>
          </a:p>
        </p:txBody>
      </p:sp>
      <p:sp>
        <p:nvSpPr>
          <p:cNvPr id="2054" name="Rectangle 6"/>
          <p:cNvSpPr>
            <a:spLocks noChangeArrowheads="1"/>
          </p:cNvSpPr>
          <p:nvPr/>
        </p:nvSpPr>
        <p:spPr bwMode="auto">
          <a:xfrm>
            <a:off x="1835150"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PC</a:t>
            </a:r>
            <a:endParaRPr lang="en-US" sz="1600" b="1">
              <a:latin typeface="Arial" charset="0"/>
            </a:endParaRPr>
          </a:p>
        </p:txBody>
      </p:sp>
      <p:sp>
        <p:nvSpPr>
          <p:cNvPr id="2055" name="Rectangle 7"/>
          <p:cNvSpPr>
            <a:spLocks noChangeArrowheads="1"/>
          </p:cNvSpPr>
          <p:nvPr/>
        </p:nvSpPr>
        <p:spPr bwMode="auto">
          <a:xfrm>
            <a:off x="1223963" y="3646488"/>
            <a:ext cx="1044575"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Cell SpComdt</a:t>
            </a:r>
            <a:endParaRPr lang="en-US" sz="1200">
              <a:latin typeface="Arial" charset="0"/>
            </a:endParaRPr>
          </a:p>
        </p:txBody>
      </p:sp>
      <p:sp>
        <p:nvSpPr>
          <p:cNvPr id="2063" name="Rectangle 15"/>
          <p:cNvSpPr>
            <a:spLocks noChangeArrowheads="1"/>
          </p:cNvSpPr>
          <p:nvPr/>
        </p:nvSpPr>
        <p:spPr bwMode="auto">
          <a:xfrm>
            <a:off x="34925" y="4365625"/>
            <a:ext cx="1296988"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Ground</a:t>
            </a:r>
            <a:endParaRPr lang="en-US" sz="1400" b="1">
              <a:latin typeface="Arial" charset="0"/>
            </a:endParaRPr>
          </a:p>
        </p:txBody>
      </p:sp>
      <p:sp>
        <p:nvSpPr>
          <p:cNvPr id="2064" name="Rectangle 16"/>
          <p:cNvSpPr>
            <a:spLocks noChangeArrowheads="1"/>
          </p:cNvSpPr>
          <p:nvPr/>
        </p:nvSpPr>
        <p:spPr bwMode="auto">
          <a:xfrm>
            <a:off x="1476375" y="4365625"/>
            <a:ext cx="1296988"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Air</a:t>
            </a:r>
            <a:endParaRPr lang="en-US" sz="1400" b="1">
              <a:latin typeface="Arial" charset="0"/>
            </a:endParaRPr>
          </a:p>
        </p:txBody>
      </p:sp>
      <p:sp>
        <p:nvSpPr>
          <p:cNvPr id="2065" name="Rectangle 17"/>
          <p:cNvSpPr>
            <a:spLocks noChangeArrowheads="1"/>
          </p:cNvSpPr>
          <p:nvPr/>
        </p:nvSpPr>
        <p:spPr bwMode="auto">
          <a:xfrm>
            <a:off x="2916238" y="4365625"/>
            <a:ext cx="1296987"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Nav</a:t>
            </a:r>
            <a:endParaRPr lang="en-US" sz="1400" b="1">
              <a:latin typeface="Arial" charset="0"/>
            </a:endParaRPr>
          </a:p>
        </p:txBody>
      </p:sp>
      <p:sp>
        <p:nvSpPr>
          <p:cNvPr id="2066" name="Rectangle 18"/>
          <p:cNvSpPr>
            <a:spLocks noChangeArrowheads="1"/>
          </p:cNvSpPr>
          <p:nvPr/>
        </p:nvSpPr>
        <p:spPr bwMode="auto">
          <a:xfrm>
            <a:off x="4356100" y="4365625"/>
            <a:ext cx="1296988"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Med</a:t>
            </a:r>
            <a:endParaRPr lang="en-US" sz="1400" b="1">
              <a:latin typeface="Arial" charset="0"/>
            </a:endParaRPr>
          </a:p>
        </p:txBody>
      </p:sp>
      <p:sp>
        <p:nvSpPr>
          <p:cNvPr id="2067" name="Rectangle 19"/>
          <p:cNvSpPr>
            <a:spLocks noChangeArrowheads="1"/>
          </p:cNvSpPr>
          <p:nvPr/>
        </p:nvSpPr>
        <p:spPr bwMode="auto">
          <a:xfrm>
            <a:off x="5795963" y="4365625"/>
            <a:ext cx="1296987"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Cand</a:t>
            </a:r>
            <a:endParaRPr lang="en-US" sz="1400" b="1">
              <a:latin typeface="Arial" charset="0"/>
            </a:endParaRPr>
          </a:p>
        </p:txBody>
      </p:sp>
      <p:sp>
        <p:nvSpPr>
          <p:cNvPr id="2068" name="Rectangle 20"/>
          <p:cNvSpPr>
            <a:spLocks noChangeArrowheads="1"/>
          </p:cNvSpPr>
          <p:nvPr/>
        </p:nvSpPr>
        <p:spPr bwMode="auto">
          <a:xfrm>
            <a:off x="7235825" y="4365625"/>
            <a:ext cx="1296988"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400" b="1">
                <a:latin typeface="Arial" charset="0"/>
              </a:rPr>
              <a:t>SSec Joint Sp</a:t>
            </a:r>
            <a:endParaRPr lang="en-US" sz="1400" b="1">
              <a:latin typeface="Arial" charset="0"/>
            </a:endParaRPr>
          </a:p>
        </p:txBody>
      </p:sp>
      <p:cxnSp>
        <p:nvCxnSpPr>
          <p:cNvPr id="86028" name="AutoShape 24"/>
          <p:cNvCxnSpPr>
            <a:cxnSpLocks noChangeShapeType="1"/>
            <a:stCxn id="2053" idx="2"/>
            <a:endCxn id="2063" idx="0"/>
          </p:cNvCxnSpPr>
          <p:nvPr/>
        </p:nvCxnSpPr>
        <p:spPr bwMode="auto">
          <a:xfrm rot="5400000">
            <a:off x="400844" y="3721894"/>
            <a:ext cx="927100" cy="360362"/>
          </a:xfrm>
          <a:prstGeom prst="bentConnector3">
            <a:avLst>
              <a:gd name="adj1" fmla="val 73458"/>
            </a:avLst>
          </a:prstGeom>
          <a:noFill/>
          <a:ln w="19050">
            <a:solidFill>
              <a:schemeClr val="tx1"/>
            </a:solidFill>
            <a:miter lim="800000"/>
            <a:headEnd/>
            <a:tailEnd/>
          </a:ln>
        </p:spPr>
      </p:cxnSp>
      <p:cxnSp>
        <p:nvCxnSpPr>
          <p:cNvPr id="86029" name="AutoShape 25"/>
          <p:cNvCxnSpPr>
            <a:cxnSpLocks noChangeShapeType="1"/>
            <a:stCxn id="2053" idx="2"/>
            <a:endCxn id="2064" idx="0"/>
          </p:cNvCxnSpPr>
          <p:nvPr/>
        </p:nvCxnSpPr>
        <p:spPr bwMode="auto">
          <a:xfrm rot="16200000" flipH="1">
            <a:off x="1121569" y="3361531"/>
            <a:ext cx="927100" cy="1081088"/>
          </a:xfrm>
          <a:prstGeom prst="bentConnector3">
            <a:avLst>
              <a:gd name="adj1" fmla="val 73458"/>
            </a:avLst>
          </a:prstGeom>
          <a:noFill/>
          <a:ln w="19050">
            <a:solidFill>
              <a:schemeClr val="tx1"/>
            </a:solidFill>
            <a:miter lim="800000"/>
            <a:headEnd/>
            <a:tailEnd/>
          </a:ln>
        </p:spPr>
      </p:cxnSp>
      <p:cxnSp>
        <p:nvCxnSpPr>
          <p:cNvPr id="86030" name="AutoShape 26"/>
          <p:cNvCxnSpPr>
            <a:cxnSpLocks noChangeShapeType="1"/>
            <a:stCxn id="2053" idx="2"/>
            <a:endCxn id="2065" idx="0"/>
          </p:cNvCxnSpPr>
          <p:nvPr/>
        </p:nvCxnSpPr>
        <p:spPr bwMode="auto">
          <a:xfrm rot="16200000" flipH="1">
            <a:off x="1841500" y="2641600"/>
            <a:ext cx="927100" cy="2520950"/>
          </a:xfrm>
          <a:prstGeom prst="bentConnector3">
            <a:avLst>
              <a:gd name="adj1" fmla="val 73116"/>
            </a:avLst>
          </a:prstGeom>
          <a:noFill/>
          <a:ln w="19050">
            <a:solidFill>
              <a:schemeClr val="tx1"/>
            </a:solidFill>
            <a:miter lim="800000"/>
            <a:headEnd/>
            <a:tailEnd/>
          </a:ln>
        </p:spPr>
      </p:cxnSp>
      <p:cxnSp>
        <p:nvCxnSpPr>
          <p:cNvPr id="86031" name="AutoShape 27"/>
          <p:cNvCxnSpPr>
            <a:cxnSpLocks noChangeShapeType="1"/>
            <a:stCxn id="2053" idx="2"/>
            <a:endCxn id="2066" idx="0"/>
          </p:cNvCxnSpPr>
          <p:nvPr/>
        </p:nvCxnSpPr>
        <p:spPr bwMode="auto">
          <a:xfrm rot="16200000" flipH="1">
            <a:off x="2561432" y="1921668"/>
            <a:ext cx="927100" cy="3960813"/>
          </a:xfrm>
          <a:prstGeom prst="bentConnector3">
            <a:avLst>
              <a:gd name="adj1" fmla="val 73458"/>
            </a:avLst>
          </a:prstGeom>
          <a:noFill/>
          <a:ln w="19050">
            <a:solidFill>
              <a:schemeClr val="tx1"/>
            </a:solidFill>
            <a:miter lim="800000"/>
            <a:headEnd/>
            <a:tailEnd/>
          </a:ln>
        </p:spPr>
      </p:cxnSp>
      <p:cxnSp>
        <p:nvCxnSpPr>
          <p:cNvPr id="86032" name="AutoShape 28"/>
          <p:cNvCxnSpPr>
            <a:cxnSpLocks noChangeShapeType="1"/>
            <a:stCxn id="2053" idx="2"/>
            <a:endCxn id="2067" idx="0"/>
          </p:cNvCxnSpPr>
          <p:nvPr/>
        </p:nvCxnSpPr>
        <p:spPr bwMode="auto">
          <a:xfrm rot="16200000" flipH="1">
            <a:off x="3281363" y="1201737"/>
            <a:ext cx="927100" cy="5400675"/>
          </a:xfrm>
          <a:prstGeom prst="bentConnector3">
            <a:avLst>
              <a:gd name="adj1" fmla="val 73972"/>
            </a:avLst>
          </a:prstGeom>
          <a:noFill/>
          <a:ln w="19050">
            <a:solidFill>
              <a:schemeClr val="tx1"/>
            </a:solidFill>
            <a:miter lim="800000"/>
            <a:headEnd/>
            <a:tailEnd/>
          </a:ln>
        </p:spPr>
      </p:cxnSp>
      <p:cxnSp>
        <p:nvCxnSpPr>
          <p:cNvPr id="86033" name="AutoShape 29"/>
          <p:cNvCxnSpPr>
            <a:cxnSpLocks noChangeShapeType="1"/>
            <a:stCxn id="2053" idx="2"/>
            <a:endCxn id="2068" idx="0"/>
          </p:cNvCxnSpPr>
          <p:nvPr/>
        </p:nvCxnSpPr>
        <p:spPr bwMode="auto">
          <a:xfrm rot="16200000" flipH="1">
            <a:off x="4001294" y="481806"/>
            <a:ext cx="927100" cy="6840538"/>
          </a:xfrm>
          <a:prstGeom prst="bentConnector3">
            <a:avLst>
              <a:gd name="adj1" fmla="val 73458"/>
            </a:avLst>
          </a:prstGeom>
          <a:noFill/>
          <a:ln w="19050">
            <a:solidFill>
              <a:schemeClr val="tx1"/>
            </a:solidFill>
            <a:miter lim="800000"/>
            <a:headEnd/>
            <a:tailEnd/>
          </a:ln>
        </p:spPr>
      </p:cxnSp>
      <p:cxnSp>
        <p:nvCxnSpPr>
          <p:cNvPr id="86034" name="AutoShape 30"/>
          <p:cNvCxnSpPr>
            <a:cxnSpLocks noChangeShapeType="1"/>
            <a:stCxn id="2053" idx="2"/>
            <a:endCxn id="2055" idx="1"/>
          </p:cNvCxnSpPr>
          <p:nvPr/>
        </p:nvCxnSpPr>
        <p:spPr bwMode="auto">
          <a:xfrm rot="16200000" flipH="1">
            <a:off x="958056" y="3525044"/>
            <a:ext cx="352425" cy="179388"/>
          </a:xfrm>
          <a:prstGeom prst="bentConnector2">
            <a:avLst/>
          </a:prstGeom>
          <a:noFill/>
          <a:ln w="19050">
            <a:solidFill>
              <a:schemeClr val="tx1"/>
            </a:solidFill>
            <a:miter lim="800000"/>
            <a:headEnd/>
            <a:tailEnd/>
          </a:ln>
        </p:spPr>
      </p:cxnSp>
      <p:cxnSp>
        <p:nvCxnSpPr>
          <p:cNvPr id="86035" name="AutoShape 37"/>
          <p:cNvCxnSpPr>
            <a:cxnSpLocks noChangeShapeType="1"/>
            <a:stCxn id="86122" idx="1"/>
            <a:endCxn id="2053" idx="0"/>
          </p:cNvCxnSpPr>
          <p:nvPr/>
        </p:nvCxnSpPr>
        <p:spPr bwMode="auto">
          <a:xfrm rot="5400000">
            <a:off x="2453482" y="796131"/>
            <a:ext cx="709612" cy="3527425"/>
          </a:xfrm>
          <a:prstGeom prst="bentConnector3">
            <a:avLst>
              <a:gd name="adj1" fmla="val 50560"/>
            </a:avLst>
          </a:prstGeom>
          <a:noFill/>
          <a:ln w="19050">
            <a:solidFill>
              <a:schemeClr val="tx1"/>
            </a:solidFill>
            <a:miter lim="800000"/>
            <a:headEnd/>
            <a:tailEnd/>
          </a:ln>
        </p:spPr>
      </p:cxnSp>
      <p:cxnSp>
        <p:nvCxnSpPr>
          <p:cNvPr id="86036" name="AutoShape 38"/>
          <p:cNvCxnSpPr>
            <a:cxnSpLocks noChangeShapeType="1"/>
            <a:stCxn id="86122" idx="1"/>
            <a:endCxn id="2054" idx="0"/>
          </p:cNvCxnSpPr>
          <p:nvPr/>
        </p:nvCxnSpPr>
        <p:spPr bwMode="auto">
          <a:xfrm rot="5400000">
            <a:off x="3136901" y="1479550"/>
            <a:ext cx="709612" cy="2160587"/>
          </a:xfrm>
          <a:prstGeom prst="bentConnector3">
            <a:avLst>
              <a:gd name="adj1" fmla="val 50560"/>
            </a:avLst>
          </a:prstGeom>
          <a:noFill/>
          <a:ln w="19050">
            <a:solidFill>
              <a:schemeClr val="tx1"/>
            </a:solidFill>
            <a:miter lim="800000"/>
            <a:headEnd/>
            <a:tailEnd/>
          </a:ln>
        </p:spPr>
      </p:cxnSp>
      <p:sp>
        <p:nvSpPr>
          <p:cNvPr id="4" name="Rectangle 6"/>
          <p:cNvSpPr>
            <a:spLocks noChangeArrowheads="1"/>
          </p:cNvSpPr>
          <p:nvPr/>
        </p:nvSpPr>
        <p:spPr bwMode="auto">
          <a:xfrm>
            <a:off x="3203575"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I-Org</a:t>
            </a:r>
            <a:endParaRPr lang="en-US" sz="1600" b="1">
              <a:latin typeface="Arial" charset="0"/>
            </a:endParaRPr>
          </a:p>
        </p:txBody>
      </p:sp>
      <p:sp>
        <p:nvSpPr>
          <p:cNvPr id="5" name="Rectangle 6"/>
          <p:cNvSpPr>
            <a:spLocks noChangeArrowheads="1"/>
          </p:cNvSpPr>
          <p:nvPr/>
        </p:nvSpPr>
        <p:spPr bwMode="auto">
          <a:xfrm>
            <a:off x="7092950"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Civ</a:t>
            </a:r>
            <a:endParaRPr lang="en-US" sz="1600" b="1">
              <a:latin typeface="Arial" charset="0"/>
            </a:endParaRPr>
          </a:p>
        </p:txBody>
      </p:sp>
      <p:sp>
        <p:nvSpPr>
          <p:cNvPr id="6" name="Rectangle 6"/>
          <p:cNvSpPr>
            <a:spLocks noChangeArrowheads="1"/>
          </p:cNvSpPr>
          <p:nvPr/>
        </p:nvSpPr>
        <p:spPr bwMode="auto">
          <a:xfrm>
            <a:off x="5795963"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Res</a:t>
            </a:r>
            <a:endParaRPr lang="en-US" sz="1600" b="1">
              <a:latin typeface="Arial" charset="0"/>
            </a:endParaRPr>
          </a:p>
        </p:txBody>
      </p:sp>
      <p:sp>
        <p:nvSpPr>
          <p:cNvPr id="7" name="Rectangle 6"/>
          <p:cNvSpPr>
            <a:spLocks noChangeArrowheads="1"/>
          </p:cNvSpPr>
          <p:nvPr/>
        </p:nvSpPr>
        <p:spPr bwMode="auto">
          <a:xfrm>
            <a:off x="4500563" y="2924175"/>
            <a:ext cx="1152525" cy="504825"/>
          </a:xfrm>
          <a:prstGeom prst="rect">
            <a:avLst/>
          </a:prstGeom>
          <a:solidFill>
            <a:srgbClr val="FFFF66"/>
          </a:solidFill>
          <a:ln w="19050">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Sec </a:t>
            </a:r>
            <a:br>
              <a:rPr lang="nl-BE" sz="1600" b="1">
                <a:latin typeface="Arial" charset="0"/>
              </a:rPr>
            </a:br>
            <a:r>
              <a:rPr lang="nl-BE" sz="1600" b="1">
                <a:latin typeface="Arial" charset="0"/>
              </a:rPr>
              <a:t>Carrière</a:t>
            </a:r>
            <a:endParaRPr lang="en-US" sz="1600" b="1">
              <a:latin typeface="Arial" charset="0"/>
            </a:endParaRPr>
          </a:p>
        </p:txBody>
      </p:sp>
      <p:cxnSp>
        <p:nvCxnSpPr>
          <p:cNvPr id="86041" name="AutoShape 38"/>
          <p:cNvCxnSpPr>
            <a:cxnSpLocks noChangeShapeType="1"/>
            <a:stCxn id="86122" idx="1"/>
            <a:endCxn id="4" idx="0"/>
          </p:cNvCxnSpPr>
          <p:nvPr/>
        </p:nvCxnSpPr>
        <p:spPr bwMode="auto">
          <a:xfrm rot="5400000">
            <a:off x="3821113" y="2163763"/>
            <a:ext cx="709612" cy="792162"/>
          </a:xfrm>
          <a:prstGeom prst="bentConnector3">
            <a:avLst>
              <a:gd name="adj1" fmla="val 50560"/>
            </a:avLst>
          </a:prstGeom>
          <a:noFill/>
          <a:ln w="19050">
            <a:solidFill>
              <a:schemeClr val="tx1"/>
            </a:solidFill>
            <a:miter lim="800000"/>
            <a:headEnd/>
            <a:tailEnd/>
          </a:ln>
        </p:spPr>
      </p:cxnSp>
      <p:cxnSp>
        <p:nvCxnSpPr>
          <p:cNvPr id="86042" name="AutoShape 38"/>
          <p:cNvCxnSpPr>
            <a:cxnSpLocks noChangeShapeType="1"/>
            <a:stCxn id="86122" idx="1"/>
            <a:endCxn id="6" idx="0"/>
          </p:cNvCxnSpPr>
          <p:nvPr/>
        </p:nvCxnSpPr>
        <p:spPr bwMode="auto">
          <a:xfrm rot="16200000" flipH="1">
            <a:off x="5117307" y="1659731"/>
            <a:ext cx="709612" cy="1800225"/>
          </a:xfrm>
          <a:prstGeom prst="bentConnector3">
            <a:avLst>
              <a:gd name="adj1" fmla="val 50560"/>
            </a:avLst>
          </a:prstGeom>
          <a:noFill/>
          <a:ln w="19050">
            <a:solidFill>
              <a:schemeClr val="tx1"/>
            </a:solidFill>
            <a:miter lim="800000"/>
            <a:headEnd/>
            <a:tailEnd/>
          </a:ln>
        </p:spPr>
      </p:cxnSp>
      <p:cxnSp>
        <p:nvCxnSpPr>
          <p:cNvPr id="86043" name="AutoShape 38"/>
          <p:cNvCxnSpPr>
            <a:cxnSpLocks noChangeShapeType="1"/>
            <a:stCxn id="86122" idx="1"/>
            <a:endCxn id="7" idx="0"/>
          </p:cNvCxnSpPr>
          <p:nvPr/>
        </p:nvCxnSpPr>
        <p:spPr bwMode="auto">
          <a:xfrm rot="16200000" flipH="1">
            <a:off x="4469607" y="2307431"/>
            <a:ext cx="709612" cy="504825"/>
          </a:xfrm>
          <a:prstGeom prst="bentConnector3">
            <a:avLst>
              <a:gd name="adj1" fmla="val 50560"/>
            </a:avLst>
          </a:prstGeom>
          <a:noFill/>
          <a:ln w="19050">
            <a:solidFill>
              <a:schemeClr val="tx1"/>
            </a:solidFill>
            <a:miter lim="800000"/>
            <a:headEnd/>
            <a:tailEnd/>
          </a:ln>
        </p:spPr>
      </p:cxnSp>
      <p:cxnSp>
        <p:nvCxnSpPr>
          <p:cNvPr id="86044" name="AutoShape 38"/>
          <p:cNvCxnSpPr>
            <a:cxnSpLocks noChangeShapeType="1"/>
            <a:stCxn id="86122" idx="1"/>
            <a:endCxn id="5" idx="0"/>
          </p:cNvCxnSpPr>
          <p:nvPr/>
        </p:nvCxnSpPr>
        <p:spPr bwMode="auto">
          <a:xfrm rot="16200000" flipH="1">
            <a:off x="5765801" y="1011237"/>
            <a:ext cx="709612" cy="3097213"/>
          </a:xfrm>
          <a:prstGeom prst="bentConnector3">
            <a:avLst>
              <a:gd name="adj1" fmla="val 50560"/>
            </a:avLst>
          </a:prstGeom>
          <a:noFill/>
          <a:ln w="19050">
            <a:solidFill>
              <a:schemeClr val="tx1"/>
            </a:solidFill>
            <a:miter lim="800000"/>
            <a:headEnd/>
            <a:tailEnd/>
          </a:ln>
        </p:spPr>
      </p:cxnSp>
      <p:sp>
        <p:nvSpPr>
          <p:cNvPr id="8" name="Rectangle 7"/>
          <p:cNvSpPr>
            <a:spLocks noChangeArrowheads="1"/>
          </p:cNvSpPr>
          <p:nvPr/>
        </p:nvSpPr>
        <p:spPr bwMode="auto">
          <a:xfrm>
            <a:off x="755650" y="50133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Synth-Org-Fmn</a:t>
            </a:r>
            <a:endParaRPr lang="en-US" sz="1200">
              <a:latin typeface="Arial" charset="0"/>
            </a:endParaRPr>
          </a:p>
        </p:txBody>
      </p:sp>
      <p:cxnSp>
        <p:nvCxnSpPr>
          <p:cNvPr id="86046" name="AutoShape 51"/>
          <p:cNvCxnSpPr>
            <a:cxnSpLocks noChangeShapeType="1"/>
            <a:endCxn id="2063" idx="2"/>
          </p:cNvCxnSpPr>
          <p:nvPr/>
        </p:nvCxnSpPr>
        <p:spPr bwMode="auto">
          <a:xfrm rot="10800000">
            <a:off x="684213" y="4797425"/>
            <a:ext cx="71437" cy="360363"/>
          </a:xfrm>
          <a:prstGeom prst="bentConnector2">
            <a:avLst/>
          </a:prstGeom>
          <a:noFill/>
          <a:ln w="9525">
            <a:solidFill>
              <a:schemeClr val="tx1"/>
            </a:solidFill>
            <a:miter lim="800000"/>
            <a:headEnd/>
            <a:tailEnd/>
          </a:ln>
        </p:spPr>
      </p:cxnSp>
      <p:sp>
        <p:nvSpPr>
          <p:cNvPr id="9" name="Rectangle 7"/>
          <p:cNvSpPr>
            <a:spLocks noChangeArrowheads="1"/>
          </p:cNvSpPr>
          <p:nvPr/>
        </p:nvSpPr>
        <p:spPr bwMode="auto">
          <a:xfrm>
            <a:off x="755650" y="54451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GS</a:t>
            </a:r>
            <a:endParaRPr lang="en-US" sz="1200">
              <a:latin typeface="Arial" charset="0"/>
            </a:endParaRPr>
          </a:p>
        </p:txBody>
      </p:sp>
      <p:sp>
        <p:nvSpPr>
          <p:cNvPr id="10" name="Rectangle 7"/>
          <p:cNvSpPr>
            <a:spLocks noChangeArrowheads="1"/>
          </p:cNvSpPr>
          <p:nvPr/>
        </p:nvSpPr>
        <p:spPr bwMode="auto">
          <a:xfrm>
            <a:off x="755650" y="58769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GT</a:t>
            </a:r>
            <a:endParaRPr lang="en-US" sz="1200">
              <a:latin typeface="Arial" charset="0"/>
            </a:endParaRPr>
          </a:p>
        </p:txBody>
      </p:sp>
      <p:sp>
        <p:nvSpPr>
          <p:cNvPr id="11" name="Rectangle 7"/>
          <p:cNvSpPr>
            <a:spLocks noChangeArrowheads="1"/>
          </p:cNvSpPr>
          <p:nvPr/>
        </p:nvSpPr>
        <p:spPr bwMode="auto">
          <a:xfrm>
            <a:off x="755650" y="6310313"/>
            <a:ext cx="1008063"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CI</a:t>
            </a:r>
            <a:endParaRPr lang="en-US" sz="1200">
              <a:latin typeface="Arial" charset="0"/>
            </a:endParaRPr>
          </a:p>
        </p:txBody>
      </p:sp>
      <p:cxnSp>
        <p:nvCxnSpPr>
          <p:cNvPr id="86050" name="AutoShape 55"/>
          <p:cNvCxnSpPr>
            <a:cxnSpLocks noChangeShapeType="1"/>
            <a:stCxn id="2063" idx="2"/>
          </p:cNvCxnSpPr>
          <p:nvPr/>
        </p:nvCxnSpPr>
        <p:spPr bwMode="auto">
          <a:xfrm rot="16200000" flipH="1">
            <a:off x="323850" y="5157788"/>
            <a:ext cx="792163" cy="71437"/>
          </a:xfrm>
          <a:prstGeom prst="bentConnector2">
            <a:avLst/>
          </a:prstGeom>
          <a:noFill/>
          <a:ln w="9525">
            <a:solidFill>
              <a:schemeClr val="tx1"/>
            </a:solidFill>
            <a:miter lim="800000"/>
            <a:headEnd/>
            <a:tailEnd/>
          </a:ln>
        </p:spPr>
      </p:cxnSp>
      <p:cxnSp>
        <p:nvCxnSpPr>
          <p:cNvPr id="86051" name="AutoShape 56"/>
          <p:cNvCxnSpPr>
            <a:cxnSpLocks noChangeShapeType="1"/>
            <a:stCxn id="2063" idx="2"/>
          </p:cNvCxnSpPr>
          <p:nvPr/>
        </p:nvCxnSpPr>
        <p:spPr bwMode="auto">
          <a:xfrm rot="16200000" flipH="1">
            <a:off x="107950" y="5373688"/>
            <a:ext cx="1223963" cy="71437"/>
          </a:xfrm>
          <a:prstGeom prst="bentConnector2">
            <a:avLst/>
          </a:prstGeom>
          <a:noFill/>
          <a:ln w="9525">
            <a:solidFill>
              <a:schemeClr val="tx1"/>
            </a:solidFill>
            <a:miter lim="800000"/>
            <a:headEnd/>
            <a:tailEnd/>
          </a:ln>
        </p:spPr>
      </p:cxnSp>
      <p:cxnSp>
        <p:nvCxnSpPr>
          <p:cNvPr id="86052" name="AutoShape 57"/>
          <p:cNvCxnSpPr>
            <a:cxnSpLocks noChangeShapeType="1"/>
            <a:stCxn id="2063" idx="2"/>
          </p:cNvCxnSpPr>
          <p:nvPr/>
        </p:nvCxnSpPr>
        <p:spPr bwMode="auto">
          <a:xfrm rot="16200000" flipH="1">
            <a:off x="-108743" y="5590381"/>
            <a:ext cx="1657350" cy="71437"/>
          </a:xfrm>
          <a:prstGeom prst="bentConnector2">
            <a:avLst/>
          </a:prstGeom>
          <a:noFill/>
          <a:ln w="9525">
            <a:solidFill>
              <a:schemeClr val="tx1"/>
            </a:solidFill>
            <a:miter lim="800000"/>
            <a:headEnd/>
            <a:tailEnd/>
          </a:ln>
        </p:spPr>
      </p:cxnSp>
      <p:sp>
        <p:nvSpPr>
          <p:cNvPr id="12" name="Rectangle 7"/>
          <p:cNvSpPr>
            <a:spLocks noChangeArrowheads="1"/>
          </p:cNvSpPr>
          <p:nvPr/>
        </p:nvSpPr>
        <p:spPr bwMode="auto">
          <a:xfrm>
            <a:off x="2195513" y="5013325"/>
            <a:ext cx="1008062"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Synth-Org-Fmn</a:t>
            </a:r>
            <a:endParaRPr lang="en-US" sz="1200">
              <a:latin typeface="Arial" charset="0"/>
            </a:endParaRPr>
          </a:p>
        </p:txBody>
      </p:sp>
      <p:sp>
        <p:nvSpPr>
          <p:cNvPr id="13" name="Rectangle 7"/>
          <p:cNvSpPr>
            <a:spLocks noChangeArrowheads="1"/>
          </p:cNvSpPr>
          <p:nvPr/>
        </p:nvSpPr>
        <p:spPr bwMode="auto">
          <a:xfrm>
            <a:off x="2195513" y="5445125"/>
            <a:ext cx="1008062"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AS-AC</a:t>
            </a:r>
            <a:endParaRPr lang="en-US" sz="1200">
              <a:latin typeface="Arial" charset="0"/>
            </a:endParaRPr>
          </a:p>
        </p:txBody>
      </p:sp>
      <p:sp>
        <p:nvSpPr>
          <p:cNvPr id="14" name="Rectangle 7"/>
          <p:cNvSpPr>
            <a:spLocks noChangeArrowheads="1"/>
          </p:cNvSpPr>
          <p:nvPr/>
        </p:nvSpPr>
        <p:spPr bwMode="auto">
          <a:xfrm>
            <a:off x="2195513" y="5876925"/>
            <a:ext cx="1008062"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AT</a:t>
            </a:r>
            <a:endParaRPr lang="en-US" sz="1200">
              <a:latin typeface="Arial" charset="0"/>
            </a:endParaRPr>
          </a:p>
        </p:txBody>
      </p:sp>
      <p:cxnSp>
        <p:nvCxnSpPr>
          <p:cNvPr id="86056" name="AutoShape 62"/>
          <p:cNvCxnSpPr>
            <a:cxnSpLocks noChangeShapeType="1"/>
            <a:stCxn id="2064" idx="2"/>
          </p:cNvCxnSpPr>
          <p:nvPr/>
        </p:nvCxnSpPr>
        <p:spPr bwMode="auto">
          <a:xfrm rot="16200000" flipH="1">
            <a:off x="1980406" y="4942682"/>
            <a:ext cx="360363" cy="69850"/>
          </a:xfrm>
          <a:prstGeom prst="bentConnector2">
            <a:avLst/>
          </a:prstGeom>
          <a:noFill/>
          <a:ln w="9525">
            <a:solidFill>
              <a:schemeClr val="tx1"/>
            </a:solidFill>
            <a:miter lim="800000"/>
            <a:headEnd/>
            <a:tailEnd/>
          </a:ln>
        </p:spPr>
      </p:cxnSp>
      <p:cxnSp>
        <p:nvCxnSpPr>
          <p:cNvPr id="86057" name="AutoShape 63"/>
          <p:cNvCxnSpPr>
            <a:cxnSpLocks noChangeShapeType="1"/>
            <a:stCxn id="2064" idx="2"/>
          </p:cNvCxnSpPr>
          <p:nvPr/>
        </p:nvCxnSpPr>
        <p:spPr bwMode="auto">
          <a:xfrm rot="16200000" flipH="1">
            <a:off x="1764506" y="5158582"/>
            <a:ext cx="792163" cy="69850"/>
          </a:xfrm>
          <a:prstGeom prst="bentConnector2">
            <a:avLst/>
          </a:prstGeom>
          <a:noFill/>
          <a:ln w="9525">
            <a:solidFill>
              <a:schemeClr val="tx1"/>
            </a:solidFill>
            <a:miter lim="800000"/>
            <a:headEnd/>
            <a:tailEnd/>
          </a:ln>
        </p:spPr>
      </p:cxnSp>
      <p:cxnSp>
        <p:nvCxnSpPr>
          <p:cNvPr id="86058" name="AutoShape 64"/>
          <p:cNvCxnSpPr>
            <a:cxnSpLocks noChangeShapeType="1"/>
            <a:stCxn id="2064" idx="2"/>
          </p:cNvCxnSpPr>
          <p:nvPr/>
        </p:nvCxnSpPr>
        <p:spPr bwMode="auto">
          <a:xfrm rot="16200000" flipH="1">
            <a:off x="1548606" y="5374482"/>
            <a:ext cx="1223963" cy="69850"/>
          </a:xfrm>
          <a:prstGeom prst="bentConnector2">
            <a:avLst/>
          </a:prstGeom>
          <a:noFill/>
          <a:ln w="9525">
            <a:solidFill>
              <a:schemeClr val="tx1"/>
            </a:solidFill>
            <a:miter lim="800000"/>
            <a:headEnd/>
            <a:tailEnd/>
          </a:ln>
        </p:spPr>
      </p:cxnSp>
      <p:sp>
        <p:nvSpPr>
          <p:cNvPr id="15" name="Rectangle 7"/>
          <p:cNvSpPr>
            <a:spLocks noChangeArrowheads="1"/>
          </p:cNvSpPr>
          <p:nvPr/>
        </p:nvSpPr>
        <p:spPr bwMode="auto">
          <a:xfrm>
            <a:off x="3638550" y="50133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Synth-Org-Fmn</a:t>
            </a:r>
            <a:endParaRPr lang="en-US" sz="1200">
              <a:latin typeface="Arial" charset="0"/>
            </a:endParaRPr>
          </a:p>
        </p:txBody>
      </p:sp>
      <p:sp>
        <p:nvSpPr>
          <p:cNvPr id="16" name="Rectangle 7"/>
          <p:cNvSpPr>
            <a:spLocks noChangeArrowheads="1"/>
          </p:cNvSpPr>
          <p:nvPr/>
        </p:nvSpPr>
        <p:spPr bwMode="auto">
          <a:xfrm>
            <a:off x="3638550" y="54451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NS-NT</a:t>
            </a:r>
            <a:endParaRPr lang="en-US" sz="1200">
              <a:latin typeface="Arial" charset="0"/>
            </a:endParaRPr>
          </a:p>
        </p:txBody>
      </p:sp>
      <p:cxnSp>
        <p:nvCxnSpPr>
          <p:cNvPr id="86061" name="AutoShape 68"/>
          <p:cNvCxnSpPr>
            <a:cxnSpLocks noChangeShapeType="1"/>
            <a:stCxn id="2065" idx="2"/>
          </p:cNvCxnSpPr>
          <p:nvPr/>
        </p:nvCxnSpPr>
        <p:spPr bwMode="auto">
          <a:xfrm rot="16200000" flipH="1">
            <a:off x="3421856" y="4941094"/>
            <a:ext cx="360363" cy="73025"/>
          </a:xfrm>
          <a:prstGeom prst="bentConnector2">
            <a:avLst/>
          </a:prstGeom>
          <a:noFill/>
          <a:ln w="9525">
            <a:solidFill>
              <a:schemeClr val="tx1"/>
            </a:solidFill>
            <a:miter lim="800000"/>
            <a:headEnd/>
            <a:tailEnd/>
          </a:ln>
        </p:spPr>
      </p:cxnSp>
      <p:cxnSp>
        <p:nvCxnSpPr>
          <p:cNvPr id="86062" name="AutoShape 69"/>
          <p:cNvCxnSpPr>
            <a:cxnSpLocks noChangeShapeType="1"/>
            <a:stCxn id="2065" idx="2"/>
          </p:cNvCxnSpPr>
          <p:nvPr/>
        </p:nvCxnSpPr>
        <p:spPr bwMode="auto">
          <a:xfrm rot="16200000" flipH="1">
            <a:off x="3205956" y="5156994"/>
            <a:ext cx="792163" cy="73025"/>
          </a:xfrm>
          <a:prstGeom prst="bentConnector2">
            <a:avLst/>
          </a:prstGeom>
          <a:noFill/>
          <a:ln w="9525">
            <a:solidFill>
              <a:schemeClr val="tx1"/>
            </a:solidFill>
            <a:miter lim="800000"/>
            <a:headEnd/>
            <a:tailEnd/>
          </a:ln>
        </p:spPr>
      </p:cxnSp>
      <p:sp>
        <p:nvSpPr>
          <p:cNvPr id="17" name="Rectangle 7"/>
          <p:cNvSpPr>
            <a:spLocks noChangeArrowheads="1"/>
          </p:cNvSpPr>
          <p:nvPr/>
        </p:nvSpPr>
        <p:spPr bwMode="auto">
          <a:xfrm>
            <a:off x="5076825" y="50133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Synth-Org-Fmn</a:t>
            </a:r>
            <a:endParaRPr lang="en-US" sz="1200">
              <a:latin typeface="Arial" charset="0"/>
            </a:endParaRPr>
          </a:p>
        </p:txBody>
      </p:sp>
      <p:sp>
        <p:nvSpPr>
          <p:cNvPr id="18" name="Rectangle 7"/>
          <p:cNvSpPr>
            <a:spLocks noChangeArrowheads="1"/>
          </p:cNvSpPr>
          <p:nvPr/>
        </p:nvSpPr>
        <p:spPr bwMode="auto">
          <a:xfrm>
            <a:off x="5076825" y="5445125"/>
            <a:ext cx="1008063"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MS-MT</a:t>
            </a:r>
            <a:endParaRPr lang="en-US" sz="1200">
              <a:latin typeface="Arial" charset="0"/>
            </a:endParaRPr>
          </a:p>
        </p:txBody>
      </p:sp>
      <p:cxnSp>
        <p:nvCxnSpPr>
          <p:cNvPr id="86065" name="AutoShape 72"/>
          <p:cNvCxnSpPr>
            <a:cxnSpLocks noChangeShapeType="1"/>
            <a:stCxn id="2066" idx="2"/>
          </p:cNvCxnSpPr>
          <p:nvPr/>
        </p:nvCxnSpPr>
        <p:spPr bwMode="auto">
          <a:xfrm rot="16200000" flipH="1">
            <a:off x="4860925" y="4941888"/>
            <a:ext cx="360363" cy="71437"/>
          </a:xfrm>
          <a:prstGeom prst="bentConnector2">
            <a:avLst/>
          </a:prstGeom>
          <a:noFill/>
          <a:ln w="9525">
            <a:solidFill>
              <a:schemeClr val="tx1"/>
            </a:solidFill>
            <a:miter lim="800000"/>
            <a:headEnd/>
            <a:tailEnd/>
          </a:ln>
        </p:spPr>
      </p:cxnSp>
      <p:cxnSp>
        <p:nvCxnSpPr>
          <p:cNvPr id="86066" name="AutoShape 73"/>
          <p:cNvCxnSpPr>
            <a:cxnSpLocks noChangeShapeType="1"/>
            <a:stCxn id="2066" idx="2"/>
          </p:cNvCxnSpPr>
          <p:nvPr/>
        </p:nvCxnSpPr>
        <p:spPr bwMode="auto">
          <a:xfrm rot="16200000" flipH="1">
            <a:off x="4645025" y="5157788"/>
            <a:ext cx="792163" cy="71437"/>
          </a:xfrm>
          <a:prstGeom prst="bentConnector2">
            <a:avLst/>
          </a:prstGeom>
          <a:noFill/>
          <a:ln w="9525">
            <a:solidFill>
              <a:schemeClr val="tx1"/>
            </a:solidFill>
            <a:miter lim="800000"/>
            <a:headEnd/>
            <a:tailEnd/>
          </a:ln>
        </p:spPr>
      </p:cxnSp>
      <p:sp>
        <p:nvSpPr>
          <p:cNvPr id="19" name="Rectangle 7"/>
          <p:cNvSpPr>
            <a:spLocks noChangeArrowheads="1"/>
          </p:cNvSpPr>
          <p:nvPr/>
        </p:nvSpPr>
        <p:spPr bwMode="auto">
          <a:xfrm>
            <a:off x="6516688" y="4941888"/>
            <a:ext cx="1008062"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Synth-Cand </a:t>
            </a:r>
            <a:endParaRPr lang="en-US" sz="1200">
              <a:latin typeface="Arial" charset="0"/>
            </a:endParaRPr>
          </a:p>
        </p:txBody>
      </p:sp>
      <p:sp>
        <p:nvSpPr>
          <p:cNvPr id="20" name="Rectangle 7"/>
          <p:cNvSpPr>
            <a:spLocks noChangeArrowheads="1"/>
          </p:cNvSpPr>
          <p:nvPr/>
        </p:nvSpPr>
        <p:spPr bwMode="auto">
          <a:xfrm>
            <a:off x="6516688" y="6237288"/>
            <a:ext cx="1008062"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Commissions</a:t>
            </a:r>
            <a:endParaRPr lang="en-US" sz="1200">
              <a:latin typeface="Arial" charset="0"/>
            </a:endParaRPr>
          </a:p>
        </p:txBody>
      </p:sp>
      <p:cxnSp>
        <p:nvCxnSpPr>
          <p:cNvPr id="86069" name="AutoShape 77"/>
          <p:cNvCxnSpPr>
            <a:cxnSpLocks noChangeShapeType="1"/>
            <a:stCxn id="2067" idx="2"/>
          </p:cNvCxnSpPr>
          <p:nvPr/>
        </p:nvCxnSpPr>
        <p:spPr bwMode="auto">
          <a:xfrm rot="16200000" flipH="1">
            <a:off x="5688806" y="5553869"/>
            <a:ext cx="1584325" cy="71438"/>
          </a:xfrm>
          <a:prstGeom prst="bentConnector2">
            <a:avLst/>
          </a:prstGeom>
          <a:noFill/>
          <a:ln w="9525">
            <a:solidFill>
              <a:schemeClr val="tx1"/>
            </a:solidFill>
            <a:miter lim="800000"/>
            <a:headEnd/>
            <a:tailEnd/>
          </a:ln>
        </p:spPr>
      </p:cxnSp>
      <p:cxnSp>
        <p:nvCxnSpPr>
          <p:cNvPr id="86070" name="AutoShape 78"/>
          <p:cNvCxnSpPr>
            <a:cxnSpLocks noChangeShapeType="1"/>
            <a:stCxn id="2067" idx="2"/>
          </p:cNvCxnSpPr>
          <p:nvPr/>
        </p:nvCxnSpPr>
        <p:spPr bwMode="auto">
          <a:xfrm rot="16200000" flipH="1">
            <a:off x="6336506" y="4906169"/>
            <a:ext cx="288925" cy="71438"/>
          </a:xfrm>
          <a:prstGeom prst="bentConnector2">
            <a:avLst/>
          </a:prstGeom>
          <a:noFill/>
          <a:ln w="9525">
            <a:solidFill>
              <a:schemeClr val="tx1"/>
            </a:solidFill>
            <a:miter lim="800000"/>
            <a:headEnd/>
            <a:tailEnd/>
          </a:ln>
        </p:spPr>
      </p:cxnSp>
      <p:sp>
        <p:nvSpPr>
          <p:cNvPr id="21" name="Rectangle 7"/>
          <p:cNvSpPr>
            <a:spLocks noChangeArrowheads="1"/>
          </p:cNvSpPr>
          <p:nvPr/>
        </p:nvSpPr>
        <p:spPr bwMode="auto">
          <a:xfrm>
            <a:off x="7091363" y="5300663"/>
            <a:ext cx="504825" cy="215900"/>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K1</a:t>
            </a:r>
            <a:endParaRPr lang="en-US" sz="1200">
              <a:latin typeface="Arial" charset="0"/>
            </a:endParaRPr>
          </a:p>
        </p:txBody>
      </p:sp>
      <p:cxnSp>
        <p:nvCxnSpPr>
          <p:cNvPr id="86072" name="AutoShape 80"/>
          <p:cNvCxnSpPr>
            <a:cxnSpLocks noChangeShapeType="1"/>
          </p:cNvCxnSpPr>
          <p:nvPr/>
        </p:nvCxnSpPr>
        <p:spPr bwMode="auto">
          <a:xfrm rot="16200000" flipH="1">
            <a:off x="6966744" y="5283994"/>
            <a:ext cx="179388" cy="69850"/>
          </a:xfrm>
          <a:prstGeom prst="bentConnector2">
            <a:avLst/>
          </a:prstGeom>
          <a:noFill/>
          <a:ln w="9525">
            <a:solidFill>
              <a:schemeClr val="tx1"/>
            </a:solidFill>
            <a:miter lim="800000"/>
            <a:headEnd/>
            <a:tailEnd/>
          </a:ln>
        </p:spPr>
      </p:cxnSp>
      <p:sp>
        <p:nvSpPr>
          <p:cNvPr id="22" name="Rectangle 7"/>
          <p:cNvSpPr>
            <a:spLocks noChangeArrowheads="1"/>
          </p:cNvSpPr>
          <p:nvPr/>
        </p:nvSpPr>
        <p:spPr bwMode="auto">
          <a:xfrm>
            <a:off x="7091363" y="5589588"/>
            <a:ext cx="504825" cy="215900"/>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K2</a:t>
            </a:r>
            <a:endParaRPr lang="en-US" sz="1200">
              <a:latin typeface="Arial" charset="0"/>
            </a:endParaRPr>
          </a:p>
        </p:txBody>
      </p:sp>
      <p:cxnSp>
        <p:nvCxnSpPr>
          <p:cNvPr id="86074" name="AutoShape 82"/>
          <p:cNvCxnSpPr>
            <a:cxnSpLocks noChangeShapeType="1"/>
          </p:cNvCxnSpPr>
          <p:nvPr/>
        </p:nvCxnSpPr>
        <p:spPr bwMode="auto">
          <a:xfrm rot="16200000" flipH="1">
            <a:off x="6822281" y="5428457"/>
            <a:ext cx="468313" cy="69850"/>
          </a:xfrm>
          <a:prstGeom prst="bentConnector2">
            <a:avLst/>
          </a:prstGeom>
          <a:noFill/>
          <a:ln w="9525">
            <a:solidFill>
              <a:schemeClr val="tx1"/>
            </a:solidFill>
            <a:miter lim="800000"/>
            <a:headEnd/>
            <a:tailEnd/>
          </a:ln>
        </p:spPr>
      </p:cxnSp>
      <p:sp>
        <p:nvSpPr>
          <p:cNvPr id="23" name="Rectangle 7"/>
          <p:cNvSpPr>
            <a:spLocks noChangeArrowheads="1"/>
          </p:cNvSpPr>
          <p:nvPr/>
        </p:nvSpPr>
        <p:spPr bwMode="auto">
          <a:xfrm>
            <a:off x="7091363" y="5876925"/>
            <a:ext cx="504825" cy="215900"/>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K3</a:t>
            </a:r>
            <a:endParaRPr lang="en-US" sz="1200">
              <a:latin typeface="Arial" charset="0"/>
            </a:endParaRPr>
          </a:p>
        </p:txBody>
      </p:sp>
      <p:cxnSp>
        <p:nvCxnSpPr>
          <p:cNvPr id="86076" name="AutoShape 84"/>
          <p:cNvCxnSpPr>
            <a:cxnSpLocks noChangeShapeType="1"/>
          </p:cNvCxnSpPr>
          <p:nvPr/>
        </p:nvCxnSpPr>
        <p:spPr bwMode="auto">
          <a:xfrm rot="16200000" flipH="1">
            <a:off x="6678613" y="5572125"/>
            <a:ext cx="755650" cy="69850"/>
          </a:xfrm>
          <a:prstGeom prst="bentConnector2">
            <a:avLst/>
          </a:prstGeom>
          <a:noFill/>
          <a:ln w="9525">
            <a:solidFill>
              <a:schemeClr val="tx1"/>
            </a:solidFill>
            <a:miter lim="800000"/>
            <a:headEnd/>
            <a:tailEnd/>
          </a:ln>
        </p:spPr>
      </p:cxnSp>
      <p:sp>
        <p:nvSpPr>
          <p:cNvPr id="24" name="Rectangle 7"/>
          <p:cNvSpPr>
            <a:spLocks noChangeArrowheads="1"/>
          </p:cNvSpPr>
          <p:nvPr/>
        </p:nvSpPr>
        <p:spPr bwMode="auto">
          <a:xfrm>
            <a:off x="8027988" y="4941888"/>
            <a:ext cx="1008062"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Synth-Org-Fmn</a:t>
            </a:r>
            <a:endParaRPr lang="en-US" sz="1200">
              <a:latin typeface="Arial" charset="0"/>
            </a:endParaRPr>
          </a:p>
        </p:txBody>
      </p:sp>
      <p:sp>
        <p:nvSpPr>
          <p:cNvPr id="25" name="Rectangle 7"/>
          <p:cNvSpPr>
            <a:spLocks noChangeArrowheads="1"/>
          </p:cNvSpPr>
          <p:nvPr/>
        </p:nvSpPr>
        <p:spPr bwMode="auto">
          <a:xfrm>
            <a:off x="8027988" y="5300663"/>
            <a:ext cx="1008062"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CT</a:t>
            </a:r>
            <a:endParaRPr lang="en-US" sz="1200">
              <a:latin typeface="Arial" charset="0"/>
            </a:endParaRPr>
          </a:p>
        </p:txBody>
      </p:sp>
      <p:sp>
        <p:nvSpPr>
          <p:cNvPr id="26" name="Rectangle 7"/>
          <p:cNvSpPr>
            <a:spLocks noChangeArrowheads="1"/>
          </p:cNvSpPr>
          <p:nvPr/>
        </p:nvSpPr>
        <p:spPr bwMode="auto">
          <a:xfrm>
            <a:off x="8027988" y="5661025"/>
            <a:ext cx="1008062"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SM</a:t>
            </a:r>
            <a:endParaRPr lang="en-US" sz="1200">
              <a:latin typeface="Arial" charset="0"/>
            </a:endParaRPr>
          </a:p>
        </p:txBody>
      </p:sp>
      <p:sp>
        <p:nvSpPr>
          <p:cNvPr id="27" name="Rectangle 7"/>
          <p:cNvSpPr>
            <a:spLocks noChangeArrowheads="1"/>
          </p:cNvSpPr>
          <p:nvPr/>
        </p:nvSpPr>
        <p:spPr bwMode="auto">
          <a:xfrm>
            <a:off x="8027988" y="6021388"/>
            <a:ext cx="1008062"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EN</a:t>
            </a:r>
            <a:endParaRPr lang="en-US" sz="1200">
              <a:latin typeface="Arial" charset="0"/>
            </a:endParaRPr>
          </a:p>
        </p:txBody>
      </p:sp>
      <p:cxnSp>
        <p:nvCxnSpPr>
          <p:cNvPr id="86081" name="AutoShape 89"/>
          <p:cNvCxnSpPr>
            <a:cxnSpLocks noChangeShapeType="1"/>
            <a:stCxn id="2068" idx="2"/>
          </p:cNvCxnSpPr>
          <p:nvPr/>
        </p:nvCxnSpPr>
        <p:spPr bwMode="auto">
          <a:xfrm rot="16200000" flipH="1">
            <a:off x="7812088" y="4870450"/>
            <a:ext cx="288925" cy="142875"/>
          </a:xfrm>
          <a:prstGeom prst="bentConnector2">
            <a:avLst/>
          </a:prstGeom>
          <a:noFill/>
          <a:ln w="9525">
            <a:solidFill>
              <a:schemeClr val="tx1"/>
            </a:solidFill>
            <a:miter lim="800000"/>
            <a:headEnd/>
            <a:tailEnd/>
          </a:ln>
        </p:spPr>
      </p:cxnSp>
      <p:cxnSp>
        <p:nvCxnSpPr>
          <p:cNvPr id="86082" name="AutoShape 90"/>
          <p:cNvCxnSpPr>
            <a:cxnSpLocks noChangeShapeType="1"/>
            <a:stCxn id="2068" idx="2"/>
          </p:cNvCxnSpPr>
          <p:nvPr/>
        </p:nvCxnSpPr>
        <p:spPr bwMode="auto">
          <a:xfrm rot="16200000" flipH="1">
            <a:off x="7632701" y="5049837"/>
            <a:ext cx="647700" cy="142875"/>
          </a:xfrm>
          <a:prstGeom prst="bentConnector2">
            <a:avLst/>
          </a:prstGeom>
          <a:noFill/>
          <a:ln w="9525">
            <a:solidFill>
              <a:schemeClr val="tx1"/>
            </a:solidFill>
            <a:miter lim="800000"/>
            <a:headEnd/>
            <a:tailEnd/>
          </a:ln>
        </p:spPr>
      </p:cxnSp>
      <p:cxnSp>
        <p:nvCxnSpPr>
          <p:cNvPr id="86083" name="AutoShape 91"/>
          <p:cNvCxnSpPr>
            <a:cxnSpLocks noChangeShapeType="1"/>
            <a:stCxn id="2068" idx="2"/>
          </p:cNvCxnSpPr>
          <p:nvPr/>
        </p:nvCxnSpPr>
        <p:spPr bwMode="auto">
          <a:xfrm rot="16200000" flipH="1">
            <a:off x="7452519" y="5230019"/>
            <a:ext cx="1008063" cy="142875"/>
          </a:xfrm>
          <a:prstGeom prst="bentConnector2">
            <a:avLst/>
          </a:prstGeom>
          <a:noFill/>
          <a:ln w="9525">
            <a:solidFill>
              <a:schemeClr val="tx1"/>
            </a:solidFill>
            <a:miter lim="800000"/>
            <a:headEnd/>
            <a:tailEnd/>
          </a:ln>
        </p:spPr>
      </p:cxnSp>
      <p:cxnSp>
        <p:nvCxnSpPr>
          <p:cNvPr id="86084" name="AutoShape 92"/>
          <p:cNvCxnSpPr>
            <a:cxnSpLocks noChangeShapeType="1"/>
            <a:stCxn id="2068" idx="2"/>
          </p:cNvCxnSpPr>
          <p:nvPr/>
        </p:nvCxnSpPr>
        <p:spPr bwMode="auto">
          <a:xfrm rot="16200000" flipH="1">
            <a:off x="7272338" y="5410200"/>
            <a:ext cx="1368425" cy="142875"/>
          </a:xfrm>
          <a:prstGeom prst="bentConnector2">
            <a:avLst/>
          </a:prstGeom>
          <a:noFill/>
          <a:ln w="9525">
            <a:solidFill>
              <a:schemeClr val="tx1"/>
            </a:solidFill>
            <a:miter lim="800000"/>
            <a:headEnd/>
            <a:tailEnd/>
          </a:ln>
        </p:spPr>
      </p:cxnSp>
      <p:sp>
        <p:nvSpPr>
          <p:cNvPr id="28" name="Rectangle 7"/>
          <p:cNvSpPr>
            <a:spLocks noChangeArrowheads="1"/>
          </p:cNvSpPr>
          <p:nvPr/>
        </p:nvSpPr>
        <p:spPr bwMode="auto">
          <a:xfrm>
            <a:off x="8066088" y="6381750"/>
            <a:ext cx="1008062"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Bu SU-MZ-ST</a:t>
            </a:r>
            <a:endParaRPr lang="en-US" sz="1200">
              <a:latin typeface="Arial" charset="0"/>
            </a:endParaRPr>
          </a:p>
        </p:txBody>
      </p:sp>
      <p:cxnSp>
        <p:nvCxnSpPr>
          <p:cNvPr id="86086" name="AutoShape 94"/>
          <p:cNvCxnSpPr>
            <a:cxnSpLocks noChangeShapeType="1"/>
            <a:stCxn id="2068" idx="2"/>
          </p:cNvCxnSpPr>
          <p:nvPr/>
        </p:nvCxnSpPr>
        <p:spPr bwMode="auto">
          <a:xfrm rot="16200000" flipH="1">
            <a:off x="7111207" y="5571331"/>
            <a:ext cx="1728788" cy="180975"/>
          </a:xfrm>
          <a:prstGeom prst="bentConnector2">
            <a:avLst/>
          </a:prstGeom>
          <a:noFill/>
          <a:ln w="9525">
            <a:solidFill>
              <a:schemeClr val="tx1"/>
            </a:solidFill>
            <a:miter lim="800000"/>
            <a:headEnd/>
            <a:tailEnd/>
          </a:ln>
        </p:spPr>
      </p:cxnSp>
      <p:sp>
        <p:nvSpPr>
          <p:cNvPr id="86087" name="Oval 81"/>
          <p:cNvSpPr>
            <a:spLocks noChangeArrowheads="1"/>
          </p:cNvSpPr>
          <p:nvPr/>
        </p:nvSpPr>
        <p:spPr bwMode="auto">
          <a:xfrm>
            <a:off x="539750" y="2781300"/>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1</a:t>
            </a:r>
            <a:endParaRPr lang="en-US" sz="1600" b="1">
              <a:latin typeface="Arial" charset="0"/>
            </a:endParaRPr>
          </a:p>
        </p:txBody>
      </p:sp>
      <p:sp>
        <p:nvSpPr>
          <p:cNvPr id="86088" name="Oval 82"/>
          <p:cNvSpPr>
            <a:spLocks noChangeArrowheads="1"/>
          </p:cNvSpPr>
          <p:nvPr/>
        </p:nvSpPr>
        <p:spPr bwMode="auto">
          <a:xfrm>
            <a:off x="107950"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89" name="Oval 83"/>
          <p:cNvSpPr>
            <a:spLocks noChangeArrowheads="1"/>
          </p:cNvSpPr>
          <p:nvPr/>
        </p:nvSpPr>
        <p:spPr bwMode="auto">
          <a:xfrm>
            <a:off x="611188" y="49418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3</a:t>
            </a:r>
            <a:endParaRPr lang="en-US" sz="1600" b="1">
              <a:latin typeface="Arial" charset="0"/>
            </a:endParaRPr>
          </a:p>
        </p:txBody>
      </p:sp>
      <p:sp>
        <p:nvSpPr>
          <p:cNvPr id="86090" name="Oval 84"/>
          <p:cNvSpPr>
            <a:spLocks noChangeArrowheads="1"/>
          </p:cNvSpPr>
          <p:nvPr/>
        </p:nvSpPr>
        <p:spPr bwMode="auto">
          <a:xfrm>
            <a:off x="611188" y="53736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091" name="Oval 90"/>
          <p:cNvSpPr>
            <a:spLocks noChangeArrowheads="1"/>
          </p:cNvSpPr>
          <p:nvPr/>
        </p:nvSpPr>
        <p:spPr bwMode="auto">
          <a:xfrm>
            <a:off x="6877050" y="53006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5</a:t>
            </a:r>
            <a:endParaRPr lang="en-US" sz="1600" b="1">
              <a:latin typeface="Arial" charset="0"/>
            </a:endParaRPr>
          </a:p>
        </p:txBody>
      </p:sp>
      <p:sp>
        <p:nvSpPr>
          <p:cNvPr id="86092" name="Oval 92"/>
          <p:cNvSpPr>
            <a:spLocks noChangeArrowheads="1"/>
          </p:cNvSpPr>
          <p:nvPr/>
        </p:nvSpPr>
        <p:spPr bwMode="auto">
          <a:xfrm>
            <a:off x="4572000" y="2781300"/>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7</a:t>
            </a:r>
            <a:endParaRPr lang="en-US" sz="1600" b="1">
              <a:latin typeface="Arial" charset="0"/>
            </a:endParaRPr>
          </a:p>
        </p:txBody>
      </p:sp>
      <p:sp>
        <p:nvSpPr>
          <p:cNvPr id="86093" name="Oval 82"/>
          <p:cNvSpPr>
            <a:spLocks noChangeArrowheads="1"/>
          </p:cNvSpPr>
          <p:nvPr/>
        </p:nvSpPr>
        <p:spPr bwMode="auto">
          <a:xfrm>
            <a:off x="1547813"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94" name="Oval 82"/>
          <p:cNvSpPr>
            <a:spLocks noChangeArrowheads="1"/>
          </p:cNvSpPr>
          <p:nvPr/>
        </p:nvSpPr>
        <p:spPr bwMode="auto">
          <a:xfrm>
            <a:off x="2987675"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95" name="Oval 82"/>
          <p:cNvSpPr>
            <a:spLocks noChangeArrowheads="1"/>
          </p:cNvSpPr>
          <p:nvPr/>
        </p:nvSpPr>
        <p:spPr bwMode="auto">
          <a:xfrm>
            <a:off x="4427538"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96" name="Oval 82"/>
          <p:cNvSpPr>
            <a:spLocks noChangeArrowheads="1"/>
          </p:cNvSpPr>
          <p:nvPr/>
        </p:nvSpPr>
        <p:spPr bwMode="auto">
          <a:xfrm>
            <a:off x="5868988"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97" name="Oval 82"/>
          <p:cNvSpPr>
            <a:spLocks noChangeArrowheads="1"/>
          </p:cNvSpPr>
          <p:nvPr/>
        </p:nvSpPr>
        <p:spPr bwMode="auto">
          <a:xfrm>
            <a:off x="7308850" y="42211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2</a:t>
            </a:r>
            <a:endParaRPr lang="en-US" sz="1600" b="1">
              <a:latin typeface="Arial" charset="0"/>
            </a:endParaRPr>
          </a:p>
        </p:txBody>
      </p:sp>
      <p:sp>
        <p:nvSpPr>
          <p:cNvPr id="86098" name="Oval 83"/>
          <p:cNvSpPr>
            <a:spLocks noChangeArrowheads="1"/>
          </p:cNvSpPr>
          <p:nvPr/>
        </p:nvSpPr>
        <p:spPr bwMode="auto">
          <a:xfrm>
            <a:off x="2052638" y="49418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3</a:t>
            </a:r>
            <a:endParaRPr lang="en-US" sz="1600" b="1">
              <a:latin typeface="Arial" charset="0"/>
            </a:endParaRPr>
          </a:p>
        </p:txBody>
      </p:sp>
      <p:sp>
        <p:nvSpPr>
          <p:cNvPr id="86099" name="Oval 83"/>
          <p:cNvSpPr>
            <a:spLocks noChangeArrowheads="1"/>
          </p:cNvSpPr>
          <p:nvPr/>
        </p:nvSpPr>
        <p:spPr bwMode="auto">
          <a:xfrm>
            <a:off x="3492500" y="49418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3</a:t>
            </a:r>
            <a:endParaRPr lang="en-US" sz="1600" b="1">
              <a:latin typeface="Arial" charset="0"/>
            </a:endParaRPr>
          </a:p>
        </p:txBody>
      </p:sp>
      <p:sp>
        <p:nvSpPr>
          <p:cNvPr id="86100" name="Oval 83"/>
          <p:cNvSpPr>
            <a:spLocks noChangeArrowheads="1"/>
          </p:cNvSpPr>
          <p:nvPr/>
        </p:nvSpPr>
        <p:spPr bwMode="auto">
          <a:xfrm>
            <a:off x="4932363" y="49418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3</a:t>
            </a:r>
            <a:endParaRPr lang="en-US" sz="1600" b="1">
              <a:latin typeface="Arial" charset="0"/>
            </a:endParaRPr>
          </a:p>
        </p:txBody>
      </p:sp>
      <p:sp>
        <p:nvSpPr>
          <p:cNvPr id="86101" name="Oval 83"/>
          <p:cNvSpPr>
            <a:spLocks noChangeArrowheads="1"/>
          </p:cNvSpPr>
          <p:nvPr/>
        </p:nvSpPr>
        <p:spPr bwMode="auto">
          <a:xfrm>
            <a:off x="7885113" y="4868863"/>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3</a:t>
            </a:r>
            <a:endParaRPr lang="en-US" sz="1600" b="1">
              <a:latin typeface="Arial" charset="0"/>
            </a:endParaRPr>
          </a:p>
        </p:txBody>
      </p:sp>
      <p:sp>
        <p:nvSpPr>
          <p:cNvPr id="86102" name="Oval 84"/>
          <p:cNvSpPr>
            <a:spLocks noChangeArrowheads="1"/>
          </p:cNvSpPr>
          <p:nvPr/>
        </p:nvSpPr>
        <p:spPr bwMode="auto">
          <a:xfrm>
            <a:off x="611188" y="58054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3" name="Oval 84"/>
          <p:cNvSpPr>
            <a:spLocks noChangeArrowheads="1"/>
          </p:cNvSpPr>
          <p:nvPr/>
        </p:nvSpPr>
        <p:spPr bwMode="auto">
          <a:xfrm>
            <a:off x="611188" y="62372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4" name="Oval 84"/>
          <p:cNvSpPr>
            <a:spLocks noChangeArrowheads="1"/>
          </p:cNvSpPr>
          <p:nvPr/>
        </p:nvSpPr>
        <p:spPr bwMode="auto">
          <a:xfrm>
            <a:off x="2052638" y="53736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5" name="Oval 84"/>
          <p:cNvSpPr>
            <a:spLocks noChangeArrowheads="1"/>
          </p:cNvSpPr>
          <p:nvPr/>
        </p:nvSpPr>
        <p:spPr bwMode="auto">
          <a:xfrm>
            <a:off x="2051050" y="58054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6" name="Oval 84"/>
          <p:cNvSpPr>
            <a:spLocks noChangeArrowheads="1"/>
          </p:cNvSpPr>
          <p:nvPr/>
        </p:nvSpPr>
        <p:spPr bwMode="auto">
          <a:xfrm>
            <a:off x="3492500" y="53736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7" name="Oval 84"/>
          <p:cNvSpPr>
            <a:spLocks noChangeArrowheads="1"/>
          </p:cNvSpPr>
          <p:nvPr/>
        </p:nvSpPr>
        <p:spPr bwMode="auto">
          <a:xfrm>
            <a:off x="4932363" y="53736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8" name="Oval 84"/>
          <p:cNvSpPr>
            <a:spLocks noChangeArrowheads="1"/>
          </p:cNvSpPr>
          <p:nvPr/>
        </p:nvSpPr>
        <p:spPr bwMode="auto">
          <a:xfrm>
            <a:off x="7885113" y="5229225"/>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09" name="Oval 84"/>
          <p:cNvSpPr>
            <a:spLocks noChangeArrowheads="1"/>
          </p:cNvSpPr>
          <p:nvPr/>
        </p:nvSpPr>
        <p:spPr bwMode="auto">
          <a:xfrm>
            <a:off x="7885113" y="55895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10" name="Oval 84"/>
          <p:cNvSpPr>
            <a:spLocks noChangeArrowheads="1"/>
          </p:cNvSpPr>
          <p:nvPr/>
        </p:nvSpPr>
        <p:spPr bwMode="auto">
          <a:xfrm>
            <a:off x="7885113" y="5949950"/>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11" name="Oval 84"/>
          <p:cNvSpPr>
            <a:spLocks noChangeArrowheads="1"/>
          </p:cNvSpPr>
          <p:nvPr/>
        </p:nvSpPr>
        <p:spPr bwMode="auto">
          <a:xfrm>
            <a:off x="7885113" y="6381750"/>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4</a:t>
            </a:r>
            <a:endParaRPr lang="en-US" sz="1600" b="1">
              <a:latin typeface="Arial" charset="0"/>
            </a:endParaRPr>
          </a:p>
        </p:txBody>
      </p:sp>
      <p:sp>
        <p:nvSpPr>
          <p:cNvPr id="86112" name="Oval 90"/>
          <p:cNvSpPr>
            <a:spLocks noChangeArrowheads="1"/>
          </p:cNvSpPr>
          <p:nvPr/>
        </p:nvSpPr>
        <p:spPr bwMode="auto">
          <a:xfrm>
            <a:off x="6877050" y="5589588"/>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5</a:t>
            </a:r>
            <a:endParaRPr lang="en-US" sz="1600" b="1">
              <a:latin typeface="Arial" charset="0"/>
            </a:endParaRPr>
          </a:p>
        </p:txBody>
      </p:sp>
      <p:sp>
        <p:nvSpPr>
          <p:cNvPr id="86113" name="Oval 90"/>
          <p:cNvSpPr>
            <a:spLocks noChangeArrowheads="1"/>
          </p:cNvSpPr>
          <p:nvPr/>
        </p:nvSpPr>
        <p:spPr bwMode="auto">
          <a:xfrm>
            <a:off x="6877050" y="5949950"/>
            <a:ext cx="215900" cy="215900"/>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5</a:t>
            </a:r>
            <a:endParaRPr lang="en-US" sz="1600" b="1">
              <a:latin typeface="Arial" charset="0"/>
            </a:endParaRPr>
          </a:p>
        </p:txBody>
      </p:sp>
      <p:sp>
        <p:nvSpPr>
          <p:cNvPr id="2061" name="Rectangle 13"/>
          <p:cNvSpPr>
            <a:spLocks noChangeArrowheads="1"/>
          </p:cNvSpPr>
          <p:nvPr/>
        </p:nvSpPr>
        <p:spPr bwMode="auto">
          <a:xfrm>
            <a:off x="3276600" y="1052513"/>
            <a:ext cx="1008063" cy="360362"/>
          </a:xfrm>
          <a:prstGeom prst="rect">
            <a:avLst/>
          </a:prstGeom>
          <a:solidFill>
            <a:srgbClr val="DDDDDD"/>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Sp Comdt</a:t>
            </a:r>
            <a:endParaRPr lang="en-US" sz="1600" b="1">
              <a:latin typeface="Arial" charset="0"/>
            </a:endParaRPr>
          </a:p>
        </p:txBody>
      </p:sp>
      <p:cxnSp>
        <p:nvCxnSpPr>
          <p:cNvPr id="86115" name="AutoShape 35"/>
          <p:cNvCxnSpPr>
            <a:cxnSpLocks noChangeShapeType="1"/>
            <a:stCxn id="2052" idx="2"/>
            <a:endCxn id="2061" idx="3"/>
          </p:cNvCxnSpPr>
          <p:nvPr/>
        </p:nvCxnSpPr>
        <p:spPr bwMode="auto">
          <a:xfrm rot="5400000">
            <a:off x="4126707" y="788194"/>
            <a:ext cx="603250" cy="287337"/>
          </a:xfrm>
          <a:prstGeom prst="bentConnector2">
            <a:avLst/>
          </a:prstGeom>
          <a:noFill/>
          <a:ln w="19050">
            <a:solidFill>
              <a:schemeClr val="tx1"/>
            </a:solidFill>
            <a:miter lim="800000"/>
            <a:headEnd/>
            <a:tailEnd/>
          </a:ln>
        </p:spPr>
      </p:cxnSp>
      <p:sp>
        <p:nvSpPr>
          <p:cNvPr id="2" name="Rectangle 13"/>
          <p:cNvSpPr>
            <a:spLocks noChangeArrowheads="1"/>
          </p:cNvSpPr>
          <p:nvPr/>
        </p:nvSpPr>
        <p:spPr bwMode="auto">
          <a:xfrm>
            <a:off x="3276600" y="1557338"/>
            <a:ext cx="1008063" cy="360362"/>
          </a:xfrm>
          <a:prstGeom prst="rect">
            <a:avLst/>
          </a:prstGeom>
          <a:solidFill>
            <a:srgbClr val="DDDDDD"/>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Eval</a:t>
            </a:r>
            <a:endParaRPr lang="en-US" sz="1600" b="1">
              <a:latin typeface="Arial" charset="0"/>
            </a:endParaRPr>
          </a:p>
        </p:txBody>
      </p:sp>
      <p:sp>
        <p:nvSpPr>
          <p:cNvPr id="3" name="Rectangle 14"/>
          <p:cNvSpPr>
            <a:spLocks noChangeArrowheads="1"/>
          </p:cNvSpPr>
          <p:nvPr/>
        </p:nvSpPr>
        <p:spPr bwMode="auto">
          <a:xfrm>
            <a:off x="3276600" y="2060575"/>
            <a:ext cx="1008063" cy="360363"/>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CC R&amp;S</a:t>
            </a:r>
            <a:endParaRPr lang="en-US" sz="1600" b="1">
              <a:latin typeface="Arial" charset="0"/>
            </a:endParaRPr>
          </a:p>
        </p:txBody>
      </p:sp>
      <p:cxnSp>
        <p:nvCxnSpPr>
          <p:cNvPr id="86118" name="AutoShape 44"/>
          <p:cNvCxnSpPr>
            <a:cxnSpLocks noChangeShapeType="1"/>
            <a:stCxn id="2052" idx="2"/>
            <a:endCxn id="2" idx="3"/>
          </p:cNvCxnSpPr>
          <p:nvPr/>
        </p:nvCxnSpPr>
        <p:spPr bwMode="auto">
          <a:xfrm rot="5400000">
            <a:off x="3874294" y="1040607"/>
            <a:ext cx="1108075" cy="287337"/>
          </a:xfrm>
          <a:prstGeom prst="bentConnector2">
            <a:avLst/>
          </a:prstGeom>
          <a:noFill/>
          <a:ln w="19050">
            <a:solidFill>
              <a:schemeClr val="tx1"/>
            </a:solidFill>
            <a:miter lim="800000"/>
            <a:headEnd/>
            <a:tailEnd/>
          </a:ln>
        </p:spPr>
      </p:cxnSp>
      <p:cxnSp>
        <p:nvCxnSpPr>
          <p:cNvPr id="86119" name="AutoShape 45"/>
          <p:cNvCxnSpPr>
            <a:cxnSpLocks noChangeShapeType="1"/>
            <a:stCxn id="2052" idx="2"/>
            <a:endCxn id="3" idx="3"/>
          </p:cNvCxnSpPr>
          <p:nvPr/>
        </p:nvCxnSpPr>
        <p:spPr bwMode="auto">
          <a:xfrm rot="5400000">
            <a:off x="3622676" y="1292225"/>
            <a:ext cx="1611312" cy="287337"/>
          </a:xfrm>
          <a:prstGeom prst="bentConnector2">
            <a:avLst/>
          </a:prstGeom>
          <a:noFill/>
          <a:ln w="19050">
            <a:solidFill>
              <a:schemeClr val="tx1"/>
            </a:solidFill>
            <a:miter lim="800000"/>
            <a:headEnd/>
            <a:tailEnd/>
          </a:ln>
        </p:spPr>
      </p:cxnSp>
      <p:cxnSp>
        <p:nvCxnSpPr>
          <p:cNvPr id="86120" name="AutoShape 98"/>
          <p:cNvCxnSpPr>
            <a:cxnSpLocks noChangeShapeType="1"/>
          </p:cNvCxnSpPr>
          <p:nvPr/>
        </p:nvCxnSpPr>
        <p:spPr bwMode="auto">
          <a:xfrm rot="16200000" flipH="1">
            <a:off x="4864101" y="338137"/>
            <a:ext cx="207962" cy="792163"/>
          </a:xfrm>
          <a:prstGeom prst="bentConnector2">
            <a:avLst/>
          </a:prstGeom>
          <a:noFill/>
          <a:ln w="19050">
            <a:solidFill>
              <a:schemeClr val="tx1"/>
            </a:solidFill>
            <a:miter lim="800000"/>
            <a:headEnd/>
            <a:tailEnd/>
          </a:ln>
        </p:spPr>
      </p:cxnSp>
      <p:cxnSp>
        <p:nvCxnSpPr>
          <p:cNvPr id="86121" name="AutoShape 100"/>
          <p:cNvCxnSpPr>
            <a:cxnSpLocks noChangeShapeType="1"/>
            <a:stCxn id="19488" idx="2"/>
            <a:endCxn id="19493" idx="3"/>
          </p:cNvCxnSpPr>
          <p:nvPr/>
        </p:nvCxnSpPr>
        <p:spPr bwMode="auto">
          <a:xfrm rot="5400000">
            <a:off x="2701132" y="908844"/>
            <a:ext cx="287337" cy="288925"/>
          </a:xfrm>
          <a:prstGeom prst="bentConnector2">
            <a:avLst/>
          </a:prstGeom>
          <a:noFill/>
          <a:ln w="12700">
            <a:solidFill>
              <a:schemeClr val="tx1"/>
            </a:solidFill>
            <a:miter lim="800000"/>
            <a:headEnd/>
            <a:tailEnd/>
          </a:ln>
        </p:spPr>
      </p:cxnSp>
      <p:sp>
        <p:nvSpPr>
          <p:cNvPr id="86122" name="Line 117"/>
          <p:cNvSpPr>
            <a:spLocks noChangeShapeType="1"/>
          </p:cNvSpPr>
          <p:nvPr/>
        </p:nvSpPr>
        <p:spPr bwMode="auto">
          <a:xfrm>
            <a:off x="4572000" y="620713"/>
            <a:ext cx="0" cy="1584325"/>
          </a:xfrm>
          <a:prstGeom prst="line">
            <a:avLst/>
          </a:prstGeom>
          <a:noFill/>
          <a:ln w="9525">
            <a:solidFill>
              <a:schemeClr val="tx1"/>
            </a:solidFill>
            <a:round/>
            <a:headEnd/>
            <a:tailEnd/>
          </a:ln>
        </p:spPr>
        <p:txBody>
          <a:bodyPr/>
          <a:lstStyle/>
          <a:p>
            <a:endParaRPr lang="en-US"/>
          </a:p>
        </p:txBody>
      </p:sp>
      <p:cxnSp>
        <p:nvCxnSpPr>
          <p:cNvPr id="86123" name="AutoShape 100"/>
          <p:cNvCxnSpPr>
            <a:cxnSpLocks noChangeShapeType="1"/>
          </p:cNvCxnSpPr>
          <p:nvPr/>
        </p:nvCxnSpPr>
        <p:spPr bwMode="auto">
          <a:xfrm rot="16200000" flipH="1">
            <a:off x="3946526" y="1255712"/>
            <a:ext cx="1611312" cy="360363"/>
          </a:xfrm>
          <a:prstGeom prst="bentConnector2">
            <a:avLst/>
          </a:prstGeom>
          <a:noFill/>
          <a:ln w="19050">
            <a:solidFill>
              <a:schemeClr val="tx1"/>
            </a:solidFill>
            <a:miter lim="800000"/>
            <a:headEnd/>
            <a:tailEnd/>
          </a:ln>
        </p:spPr>
      </p:cxnSp>
      <p:sp>
        <p:nvSpPr>
          <p:cNvPr id="29" name="Rectangle 14"/>
          <p:cNvSpPr>
            <a:spLocks noChangeArrowheads="1"/>
          </p:cNvSpPr>
          <p:nvPr/>
        </p:nvSpPr>
        <p:spPr bwMode="auto">
          <a:xfrm>
            <a:off x="4787900" y="2060575"/>
            <a:ext cx="1008063" cy="360363"/>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Exit</a:t>
            </a:r>
            <a:endParaRPr lang="en-US" sz="1600" b="1">
              <a:latin typeface="Arial" charset="0"/>
            </a:endParaRPr>
          </a:p>
        </p:txBody>
      </p:sp>
      <p:sp>
        <p:nvSpPr>
          <p:cNvPr id="19493" name="Rectangle 13"/>
          <p:cNvSpPr>
            <a:spLocks noChangeArrowheads="1"/>
          </p:cNvSpPr>
          <p:nvPr/>
        </p:nvSpPr>
        <p:spPr bwMode="auto">
          <a:xfrm>
            <a:off x="1692275" y="1052513"/>
            <a:ext cx="1008063" cy="288925"/>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200">
                <a:latin typeface="Arial" charset="0"/>
              </a:rPr>
              <a:t>Qual Ctl</a:t>
            </a:r>
            <a:endParaRPr lang="en-US" sz="1200">
              <a:latin typeface="Arial" charset="0"/>
            </a:endParaRPr>
          </a:p>
        </p:txBody>
      </p:sp>
      <p:sp>
        <p:nvSpPr>
          <p:cNvPr id="86126" name="Oval 91"/>
          <p:cNvSpPr>
            <a:spLocks noChangeArrowheads="1"/>
          </p:cNvSpPr>
          <p:nvPr/>
        </p:nvSpPr>
        <p:spPr bwMode="auto">
          <a:xfrm>
            <a:off x="1692275" y="909638"/>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12b</a:t>
            </a:r>
            <a:endParaRPr lang="en-US" sz="1200" b="1">
              <a:latin typeface="Arial" charset="0"/>
            </a:endParaRPr>
          </a:p>
        </p:txBody>
      </p:sp>
      <p:sp>
        <p:nvSpPr>
          <p:cNvPr id="86127" name="Oval 91"/>
          <p:cNvSpPr>
            <a:spLocks noChangeArrowheads="1"/>
          </p:cNvSpPr>
          <p:nvPr/>
        </p:nvSpPr>
        <p:spPr bwMode="auto">
          <a:xfrm>
            <a:off x="4859338" y="1989138"/>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11</a:t>
            </a:r>
            <a:endParaRPr lang="en-US" sz="1200" b="1">
              <a:latin typeface="Arial" charset="0"/>
            </a:endParaRPr>
          </a:p>
        </p:txBody>
      </p:sp>
      <p:sp>
        <p:nvSpPr>
          <p:cNvPr id="30" name="Rectangle 7"/>
          <p:cNvSpPr>
            <a:spLocks noChangeArrowheads="1"/>
          </p:cNvSpPr>
          <p:nvPr/>
        </p:nvSpPr>
        <p:spPr bwMode="auto">
          <a:xfrm>
            <a:off x="6154738" y="1127125"/>
            <a:ext cx="1152525" cy="287338"/>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SSec P&amp;O</a:t>
            </a:r>
            <a:endParaRPr lang="en-US" sz="1200">
              <a:latin typeface="Arial" charset="0"/>
            </a:endParaRPr>
          </a:p>
        </p:txBody>
      </p:sp>
      <p:cxnSp>
        <p:nvCxnSpPr>
          <p:cNvPr id="86129" name="AutoShape 98"/>
          <p:cNvCxnSpPr>
            <a:cxnSpLocks noChangeShapeType="1"/>
            <a:endCxn id="30" idx="1"/>
          </p:cNvCxnSpPr>
          <p:nvPr/>
        </p:nvCxnSpPr>
        <p:spPr bwMode="auto">
          <a:xfrm rot="16200000" flipH="1">
            <a:off x="5975350" y="1092200"/>
            <a:ext cx="217488" cy="141288"/>
          </a:xfrm>
          <a:prstGeom prst="bentConnector2">
            <a:avLst/>
          </a:prstGeom>
          <a:noFill/>
          <a:ln w="9525">
            <a:solidFill>
              <a:schemeClr val="tx1"/>
            </a:solidFill>
            <a:miter lim="800000"/>
            <a:headEnd/>
            <a:tailEnd/>
          </a:ln>
        </p:spPr>
      </p:cxnSp>
      <p:sp>
        <p:nvSpPr>
          <p:cNvPr id="31" name="Rectangle 7"/>
          <p:cNvSpPr>
            <a:spLocks noChangeArrowheads="1"/>
          </p:cNvSpPr>
          <p:nvPr/>
        </p:nvSpPr>
        <p:spPr bwMode="auto">
          <a:xfrm>
            <a:off x="6156325" y="1846263"/>
            <a:ext cx="1152525"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SSec Doc &amp; Data</a:t>
            </a:r>
            <a:endParaRPr lang="en-US" sz="1200">
              <a:latin typeface="Arial" charset="0"/>
            </a:endParaRPr>
          </a:p>
        </p:txBody>
      </p:sp>
      <p:cxnSp>
        <p:nvCxnSpPr>
          <p:cNvPr id="86131" name="AutoShape 100"/>
          <p:cNvCxnSpPr>
            <a:cxnSpLocks noChangeShapeType="1"/>
            <a:endCxn id="31" idx="1"/>
          </p:cNvCxnSpPr>
          <p:nvPr/>
        </p:nvCxnSpPr>
        <p:spPr bwMode="auto">
          <a:xfrm rot="16200000" flipH="1">
            <a:off x="5616575" y="1450975"/>
            <a:ext cx="936625" cy="142875"/>
          </a:xfrm>
          <a:prstGeom prst="bentConnector2">
            <a:avLst/>
          </a:prstGeom>
          <a:noFill/>
          <a:ln w="9525">
            <a:solidFill>
              <a:schemeClr val="tx1"/>
            </a:solidFill>
            <a:miter lim="800000"/>
            <a:headEnd/>
            <a:tailEnd/>
          </a:ln>
        </p:spPr>
      </p:cxnSp>
      <p:sp>
        <p:nvSpPr>
          <p:cNvPr id="86132" name="Oval 91"/>
          <p:cNvSpPr>
            <a:spLocks noChangeArrowheads="1"/>
          </p:cNvSpPr>
          <p:nvPr/>
        </p:nvSpPr>
        <p:spPr bwMode="auto">
          <a:xfrm>
            <a:off x="7235825" y="1055688"/>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6a</a:t>
            </a:r>
            <a:endParaRPr lang="en-US" sz="1200" b="1">
              <a:latin typeface="Arial" charset="0"/>
            </a:endParaRPr>
          </a:p>
        </p:txBody>
      </p:sp>
      <p:sp>
        <p:nvSpPr>
          <p:cNvPr id="19488" name="Rectangle 13"/>
          <p:cNvSpPr>
            <a:spLocks noChangeArrowheads="1"/>
          </p:cNvSpPr>
          <p:nvPr/>
        </p:nvSpPr>
        <p:spPr bwMode="auto">
          <a:xfrm>
            <a:off x="2484438" y="549275"/>
            <a:ext cx="1008062" cy="360363"/>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p>
            <a:pPr algn="ctr">
              <a:defRPr/>
            </a:pPr>
            <a:r>
              <a:rPr lang="nl-BE" sz="1600" b="1">
                <a:latin typeface="Arial" charset="0"/>
              </a:rPr>
              <a:t>Synth</a:t>
            </a:r>
            <a:endParaRPr lang="en-US" sz="1600" b="1">
              <a:latin typeface="Arial" charset="0"/>
            </a:endParaRPr>
          </a:p>
        </p:txBody>
      </p:sp>
      <p:sp>
        <p:nvSpPr>
          <p:cNvPr id="86134" name="Oval 91"/>
          <p:cNvSpPr>
            <a:spLocks noChangeArrowheads="1"/>
          </p:cNvSpPr>
          <p:nvPr/>
        </p:nvSpPr>
        <p:spPr bwMode="auto">
          <a:xfrm>
            <a:off x="3276600" y="404813"/>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12a</a:t>
            </a:r>
            <a:endParaRPr lang="en-US" sz="1200" b="1">
              <a:latin typeface="Arial" charset="0"/>
            </a:endParaRPr>
          </a:p>
        </p:txBody>
      </p:sp>
      <p:cxnSp>
        <p:nvCxnSpPr>
          <p:cNvPr id="86135" name="AutoShape 134"/>
          <p:cNvCxnSpPr>
            <a:cxnSpLocks noChangeShapeType="1"/>
            <a:stCxn id="19488" idx="3"/>
            <a:endCxn id="2052" idx="2"/>
          </p:cNvCxnSpPr>
          <p:nvPr/>
        </p:nvCxnSpPr>
        <p:spPr bwMode="auto">
          <a:xfrm flipV="1">
            <a:off x="3492500" y="630238"/>
            <a:ext cx="1079500" cy="100012"/>
          </a:xfrm>
          <a:prstGeom prst="bentConnector2">
            <a:avLst/>
          </a:prstGeom>
          <a:noFill/>
          <a:ln w="19050">
            <a:solidFill>
              <a:schemeClr val="tx1"/>
            </a:solidFill>
            <a:miter lim="800000"/>
            <a:headEnd/>
            <a:tailEnd/>
          </a:ln>
        </p:spPr>
      </p:cxnSp>
      <p:sp>
        <p:nvSpPr>
          <p:cNvPr id="86136" name="Oval 89"/>
          <p:cNvSpPr>
            <a:spLocks noChangeArrowheads="1"/>
          </p:cNvSpPr>
          <p:nvPr/>
        </p:nvSpPr>
        <p:spPr bwMode="auto">
          <a:xfrm>
            <a:off x="3205163" y="1484313"/>
            <a:ext cx="215900" cy="215900"/>
          </a:xfrm>
          <a:prstGeom prst="ellipse">
            <a:avLst/>
          </a:prstGeom>
          <a:solidFill>
            <a:srgbClr val="FF9933"/>
          </a:solidFill>
          <a:ln w="9525">
            <a:solidFill>
              <a:schemeClr val="tx1"/>
            </a:solidFill>
            <a:round/>
            <a:headEnd/>
            <a:tailEnd/>
          </a:ln>
        </p:spPr>
        <p:txBody>
          <a:bodyPr wrap="none" anchor="ctr"/>
          <a:lstStyle/>
          <a:p>
            <a:pPr algn="ctr"/>
            <a:r>
              <a:rPr lang="nl-BE" sz="1400" b="1">
                <a:latin typeface="Arial" charset="0"/>
              </a:rPr>
              <a:t>10</a:t>
            </a:r>
            <a:endParaRPr lang="en-US" sz="1400" b="1">
              <a:latin typeface="Arial" charset="0"/>
            </a:endParaRPr>
          </a:p>
        </p:txBody>
      </p:sp>
      <p:sp>
        <p:nvSpPr>
          <p:cNvPr id="86137" name="Oval 89"/>
          <p:cNvSpPr>
            <a:spLocks noChangeArrowheads="1"/>
          </p:cNvSpPr>
          <p:nvPr/>
        </p:nvSpPr>
        <p:spPr bwMode="auto">
          <a:xfrm>
            <a:off x="3205163" y="1989138"/>
            <a:ext cx="215900" cy="215900"/>
          </a:xfrm>
          <a:prstGeom prst="ellipse">
            <a:avLst/>
          </a:prstGeom>
          <a:solidFill>
            <a:srgbClr val="FF9933"/>
          </a:solidFill>
          <a:ln w="9525">
            <a:solidFill>
              <a:schemeClr val="tx1"/>
            </a:solidFill>
            <a:round/>
            <a:headEnd/>
            <a:tailEnd/>
          </a:ln>
        </p:spPr>
        <p:txBody>
          <a:bodyPr wrap="none" anchor="ctr"/>
          <a:lstStyle/>
          <a:p>
            <a:pPr algn="ctr"/>
            <a:r>
              <a:rPr lang="nl-BE" sz="1400" b="1">
                <a:latin typeface="Arial" charset="0"/>
              </a:rPr>
              <a:t>9</a:t>
            </a:r>
            <a:endParaRPr lang="en-US" sz="1400" b="1">
              <a:latin typeface="Arial" charset="0"/>
            </a:endParaRPr>
          </a:p>
        </p:txBody>
      </p:sp>
      <p:sp>
        <p:nvSpPr>
          <p:cNvPr id="19492" name="Rectangle 7"/>
          <p:cNvSpPr>
            <a:spLocks noChangeArrowheads="1"/>
          </p:cNvSpPr>
          <p:nvPr/>
        </p:nvSpPr>
        <p:spPr bwMode="auto">
          <a:xfrm>
            <a:off x="6156325" y="1487488"/>
            <a:ext cx="1152525" cy="287337"/>
          </a:xfrm>
          <a:prstGeom prst="rect">
            <a:avLst/>
          </a:prstGeom>
          <a:solidFill>
            <a:schemeClr val="bg1"/>
          </a:solidFill>
          <a:ln w="9525" algn="ctr">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200">
                <a:latin typeface="Arial" charset="0"/>
              </a:rPr>
              <a:t>SSec Mod</a:t>
            </a:r>
            <a:endParaRPr lang="en-US" sz="1200">
              <a:latin typeface="Arial" charset="0"/>
            </a:endParaRPr>
          </a:p>
        </p:txBody>
      </p:sp>
      <p:sp>
        <p:nvSpPr>
          <p:cNvPr id="86139" name="Oval 91"/>
          <p:cNvSpPr>
            <a:spLocks noChangeArrowheads="1"/>
          </p:cNvSpPr>
          <p:nvPr/>
        </p:nvSpPr>
        <p:spPr bwMode="auto">
          <a:xfrm>
            <a:off x="7235825" y="1414463"/>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6b</a:t>
            </a:r>
            <a:endParaRPr lang="en-US" sz="1200" b="1">
              <a:latin typeface="Arial" charset="0"/>
            </a:endParaRPr>
          </a:p>
        </p:txBody>
      </p:sp>
      <p:sp>
        <p:nvSpPr>
          <p:cNvPr id="86140" name="Oval 91"/>
          <p:cNvSpPr>
            <a:spLocks noChangeArrowheads="1"/>
          </p:cNvSpPr>
          <p:nvPr/>
        </p:nvSpPr>
        <p:spPr bwMode="auto">
          <a:xfrm>
            <a:off x="7235825" y="1774825"/>
            <a:ext cx="215900" cy="215900"/>
          </a:xfrm>
          <a:prstGeom prst="ellipse">
            <a:avLst/>
          </a:prstGeom>
          <a:solidFill>
            <a:srgbClr val="FF9933"/>
          </a:solidFill>
          <a:ln w="9525">
            <a:solidFill>
              <a:schemeClr val="tx1"/>
            </a:solidFill>
            <a:round/>
            <a:headEnd/>
            <a:tailEnd/>
          </a:ln>
        </p:spPr>
        <p:txBody>
          <a:bodyPr wrap="none" anchor="ctr"/>
          <a:lstStyle/>
          <a:p>
            <a:pPr algn="ctr"/>
            <a:r>
              <a:rPr lang="nl-BE" sz="1200" b="1">
                <a:latin typeface="Arial" charset="0"/>
              </a:rPr>
              <a:t>6c</a:t>
            </a:r>
            <a:endParaRPr lang="en-US" sz="1200" b="1">
              <a:latin typeface="Arial" charset="0"/>
            </a:endParaRPr>
          </a:p>
        </p:txBody>
      </p:sp>
      <p:sp>
        <p:nvSpPr>
          <p:cNvPr id="19489" name="Rectangle 16"/>
          <p:cNvSpPr>
            <a:spLocks noChangeArrowheads="1"/>
          </p:cNvSpPr>
          <p:nvPr/>
        </p:nvSpPr>
        <p:spPr bwMode="auto">
          <a:xfrm>
            <a:off x="5364163" y="622300"/>
            <a:ext cx="1296987" cy="431800"/>
          </a:xfrm>
          <a:prstGeom prst="rect">
            <a:avLst/>
          </a:prstGeom>
          <a:solidFill>
            <a:schemeClr val="bg1"/>
          </a:solidFill>
          <a:ln w="9525">
            <a:solidFill>
              <a:schemeClr val="tx1"/>
            </a:solidFill>
            <a:miter lim="800000"/>
            <a:headEnd/>
            <a:tailEnd/>
          </a:ln>
          <a:effectLst>
            <a:outerShdw dist="107763" dir="2700000" algn="ctr" rotWithShape="0">
              <a:schemeClr val="bg2">
                <a:alpha val="50000"/>
              </a:schemeClr>
            </a:outerShdw>
          </a:effectLst>
        </p:spPr>
        <p:txBody>
          <a:bodyPr lIns="18000" tIns="10800" rIns="18000" bIns="10800" anchor="ctr"/>
          <a:lstStyle/>
          <a:p>
            <a:pPr algn="ctr">
              <a:defRPr/>
            </a:pPr>
            <a:r>
              <a:rPr lang="nl-BE" sz="1600" b="1">
                <a:latin typeface="Arial" charset="0"/>
              </a:rPr>
              <a:t>Sec Intégration</a:t>
            </a:r>
            <a:endParaRPr lang="en-US" sz="1600" b="1">
              <a:latin typeface="Arial" charset="0"/>
            </a:endParaRPr>
          </a:p>
        </p:txBody>
      </p:sp>
      <p:cxnSp>
        <p:nvCxnSpPr>
          <p:cNvPr id="86142" name="AutoShape 100"/>
          <p:cNvCxnSpPr>
            <a:cxnSpLocks noChangeShapeType="1"/>
            <a:endCxn id="19492" idx="1"/>
          </p:cNvCxnSpPr>
          <p:nvPr/>
        </p:nvCxnSpPr>
        <p:spPr bwMode="auto">
          <a:xfrm rot="16200000" flipH="1">
            <a:off x="5795963" y="1271587"/>
            <a:ext cx="577850" cy="142875"/>
          </a:xfrm>
          <a:prstGeom prst="bentConnector2">
            <a:avLst/>
          </a:prstGeom>
          <a:noFill/>
          <a:ln w="9525">
            <a:solidFill>
              <a:schemeClr val="tx1"/>
            </a:solidFill>
            <a:miter lim="800000"/>
            <a:headEnd/>
            <a:tailEnd/>
          </a:ln>
        </p:spPr>
      </p:cxnSp>
      <p:grpSp>
        <p:nvGrpSpPr>
          <p:cNvPr id="86143" name="Group 130"/>
          <p:cNvGrpSpPr>
            <a:grpSpLocks/>
          </p:cNvGrpSpPr>
          <p:nvPr/>
        </p:nvGrpSpPr>
        <p:grpSpPr bwMode="auto">
          <a:xfrm>
            <a:off x="7380288" y="38100"/>
            <a:ext cx="1727200" cy="366713"/>
            <a:chOff x="4649" y="24"/>
            <a:chExt cx="1088" cy="231"/>
          </a:xfrm>
        </p:grpSpPr>
        <p:sp>
          <p:nvSpPr>
            <p:cNvPr id="86144" name="Oval 89"/>
            <p:cNvSpPr>
              <a:spLocks noChangeArrowheads="1"/>
            </p:cNvSpPr>
            <p:nvPr/>
          </p:nvSpPr>
          <p:spPr bwMode="auto">
            <a:xfrm>
              <a:off x="4649" y="74"/>
              <a:ext cx="136" cy="136"/>
            </a:xfrm>
            <a:prstGeom prst="ellipse">
              <a:avLst/>
            </a:prstGeom>
            <a:solidFill>
              <a:srgbClr val="FF9933"/>
            </a:solidFill>
            <a:ln w="9525">
              <a:solidFill>
                <a:schemeClr val="tx1"/>
              </a:solidFill>
              <a:round/>
              <a:headEnd/>
              <a:tailEnd/>
            </a:ln>
          </p:spPr>
          <p:txBody>
            <a:bodyPr wrap="none" anchor="ctr"/>
            <a:lstStyle/>
            <a:p>
              <a:pPr algn="ctr"/>
              <a:r>
                <a:rPr lang="nl-BE" sz="1600" b="1">
                  <a:latin typeface="Arial" charset="0"/>
                </a:rPr>
                <a:t>x</a:t>
              </a:r>
              <a:endParaRPr lang="en-US" sz="1600" b="1">
                <a:latin typeface="Arial" charset="0"/>
              </a:endParaRPr>
            </a:p>
          </p:txBody>
        </p:sp>
        <p:sp>
          <p:nvSpPr>
            <p:cNvPr id="86145" name="Text Box 129"/>
            <p:cNvSpPr txBox="1">
              <a:spLocks noChangeArrowheads="1"/>
            </p:cNvSpPr>
            <p:nvPr/>
          </p:nvSpPr>
          <p:spPr bwMode="auto">
            <a:xfrm>
              <a:off x="4785" y="24"/>
              <a:ext cx="952" cy="231"/>
            </a:xfrm>
            <a:prstGeom prst="rect">
              <a:avLst/>
            </a:prstGeom>
            <a:noFill/>
            <a:ln w="9525">
              <a:noFill/>
              <a:miter lim="800000"/>
              <a:headEnd/>
              <a:tailEnd/>
            </a:ln>
          </p:spPr>
          <p:txBody>
            <a:bodyPr>
              <a:spAutoFit/>
            </a:bodyPr>
            <a:lstStyle/>
            <a:p>
              <a:pPr>
                <a:spcBef>
                  <a:spcPct val="50000"/>
                </a:spcBef>
              </a:pPr>
              <a:r>
                <a:rPr lang="nl-BE" sz="1800">
                  <a:latin typeface="Arial" charset="0"/>
                </a:rPr>
                <a:t>Sleutelpost</a:t>
              </a:r>
              <a:endParaRPr lang="en-US" sz="1800">
                <a:latin typeface="Arial"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p:txBody>
          <a:bodyPr/>
          <a:lstStyle/>
          <a:p>
            <a:endParaRPr lang="en-US" smtClean="0"/>
          </a:p>
        </p:txBody>
      </p:sp>
      <p:pic>
        <p:nvPicPr>
          <p:cNvPr id="82948" name="Picture 4"/>
          <p:cNvPicPr>
            <a:picLocks noChangeAspect="1" noChangeArrowheads="1"/>
          </p:cNvPicPr>
          <p:nvPr>
            <p:ph type="body" idx="4294967295"/>
          </p:nvPr>
        </p:nvPicPr>
        <p:blipFill>
          <a:blip r:embed="rId2"/>
          <a:srcRect/>
          <a:stretch>
            <a:fillRect/>
          </a:stretch>
        </p:blipFill>
        <p:spPr>
          <a:xfrm>
            <a:off x="611188" y="839788"/>
            <a:ext cx="8064500" cy="5527675"/>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Number Placeholder 4"/>
          <p:cNvSpPr>
            <a:spLocks noGrp="1"/>
          </p:cNvSpPr>
          <p:nvPr>
            <p:ph type="sldNum" sz="quarter" idx="13"/>
          </p:nvPr>
        </p:nvSpPr>
        <p:spPr>
          <a:xfrm>
            <a:off x="6038850" y="6265863"/>
            <a:ext cx="2133600" cy="476250"/>
          </a:xfrm>
          <a:noFill/>
        </p:spPr>
        <p:txBody>
          <a:bodyPr/>
          <a:lstStyle/>
          <a:p>
            <a:fld id="{D77C7D5F-9F98-45B3-9A0E-BA90A3E6A8E7}" type="slidenum">
              <a:rPr lang="en-US" smtClean="0"/>
              <a:pPr/>
              <a:t>16</a:t>
            </a:fld>
            <a:r>
              <a:rPr lang="en-US" smtClean="0"/>
              <a:t>    </a:t>
            </a:r>
          </a:p>
        </p:txBody>
      </p:sp>
      <p:sp>
        <p:nvSpPr>
          <p:cNvPr id="75778" name="Rectangle 2"/>
          <p:cNvSpPr>
            <a:spLocks noGrp="1" noChangeArrowheads="1"/>
          </p:cNvSpPr>
          <p:nvPr>
            <p:ph type="title" idx="4294967295"/>
          </p:nvPr>
        </p:nvSpPr>
        <p:spPr>
          <a:xfrm>
            <a:off x="1116013" y="260350"/>
            <a:ext cx="7162800" cy="1143000"/>
          </a:xfrm>
        </p:spPr>
        <p:txBody>
          <a:bodyPr/>
          <a:lstStyle/>
          <a:p>
            <a:r>
              <a:rPr lang="nl-BE" smtClean="0"/>
              <a:t>Uitdagingen</a:t>
            </a:r>
            <a:endParaRPr lang="en-US" smtClean="0"/>
          </a:p>
        </p:txBody>
      </p:sp>
      <p:sp>
        <p:nvSpPr>
          <p:cNvPr id="75779" name="Rectangle 3"/>
          <p:cNvSpPr>
            <a:spLocks noGrp="1" noChangeArrowheads="1"/>
          </p:cNvSpPr>
          <p:nvPr>
            <p:ph type="body" idx="4294967295"/>
          </p:nvPr>
        </p:nvSpPr>
        <p:spPr>
          <a:xfrm>
            <a:off x="684213" y="1773238"/>
            <a:ext cx="7632700" cy="4679950"/>
          </a:xfrm>
        </p:spPr>
        <p:txBody>
          <a:bodyPr/>
          <a:lstStyle/>
          <a:p>
            <a:endParaRPr lang="nl-BE" b="1" smtClean="0"/>
          </a:p>
          <a:p>
            <a:r>
              <a:rPr lang="nl-BE" b="1" smtClean="0"/>
              <a:t>New Mind-set</a:t>
            </a:r>
          </a:p>
          <a:p>
            <a:r>
              <a:rPr lang="nl-BE" b="1" smtClean="0"/>
              <a:t>Continuity</a:t>
            </a:r>
          </a:p>
          <a:p>
            <a:r>
              <a:rPr lang="nl-BE" b="1" smtClean="0"/>
              <a:t>Timing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Number Placeholder 4"/>
          <p:cNvSpPr txBox="1">
            <a:spLocks noGrp="1"/>
          </p:cNvSpPr>
          <p:nvPr/>
        </p:nvSpPr>
        <p:spPr bwMode="auto">
          <a:xfrm>
            <a:off x="6038850" y="6265863"/>
            <a:ext cx="2133600" cy="476250"/>
          </a:xfrm>
          <a:prstGeom prst="rect">
            <a:avLst/>
          </a:prstGeom>
          <a:noFill/>
          <a:ln w="9525">
            <a:noFill/>
            <a:miter lim="800000"/>
            <a:headEnd/>
            <a:tailEnd/>
          </a:ln>
        </p:spPr>
        <p:txBody>
          <a:bodyPr/>
          <a:lstStyle/>
          <a:p>
            <a:pPr algn="r"/>
            <a:fld id="{256D7232-79A4-4EA4-A135-E0C26DDF493D}" type="slidenum">
              <a:rPr lang="en-US" sz="1400"/>
              <a:pPr algn="r"/>
              <a:t>17</a:t>
            </a:fld>
            <a:r>
              <a:rPr lang="en-US" sz="1400"/>
              <a:t>    </a:t>
            </a:r>
          </a:p>
        </p:txBody>
      </p:sp>
      <p:sp>
        <p:nvSpPr>
          <p:cNvPr id="77826" name="Rectangle 2"/>
          <p:cNvSpPr>
            <a:spLocks noGrp="1" noChangeArrowheads="1"/>
          </p:cNvSpPr>
          <p:nvPr>
            <p:ph type="title" idx="4294967295"/>
          </p:nvPr>
        </p:nvSpPr>
        <p:spPr>
          <a:xfrm>
            <a:off x="1116013" y="260350"/>
            <a:ext cx="7162800" cy="1143000"/>
          </a:xfrm>
        </p:spPr>
        <p:txBody>
          <a:bodyPr/>
          <a:lstStyle/>
          <a:p>
            <a:r>
              <a:rPr lang="nl-BE" smtClean="0"/>
              <a:t>Vragen ?</a:t>
            </a:r>
            <a:endParaRPr lang="en-US" smtClean="0"/>
          </a:p>
        </p:txBody>
      </p:sp>
      <p:sp>
        <p:nvSpPr>
          <p:cNvPr id="77827" name="Rectangle 3"/>
          <p:cNvSpPr>
            <a:spLocks noGrp="1" noChangeArrowheads="1"/>
          </p:cNvSpPr>
          <p:nvPr>
            <p:ph type="body" idx="4294967295"/>
          </p:nvPr>
        </p:nvSpPr>
        <p:spPr>
          <a:xfrm>
            <a:off x="684213" y="1773238"/>
            <a:ext cx="7632700" cy="4679950"/>
          </a:xfrm>
        </p:spPr>
        <p:txBody>
          <a:bodyPr/>
          <a:lstStyle/>
          <a:p>
            <a:endParaRPr lang="nl-BE" b="1" smtClean="0"/>
          </a:p>
          <a:p>
            <a:r>
              <a:rPr lang="nl-BE" b="1" smtClean="0"/>
              <a:t>Het Contact-center DG HR aantwoordt u:</a:t>
            </a:r>
          </a:p>
          <a:p>
            <a:pPr lvl="1"/>
            <a:r>
              <a:rPr lang="nl-BE" b="1" smtClean="0"/>
              <a:t>Mail : </a:t>
            </a:r>
            <a:r>
              <a:rPr lang="nl-BE" b="1" smtClean="0">
                <a:hlinkClick r:id="rId3"/>
              </a:rPr>
              <a:t>dghr.info@mil.be</a:t>
            </a:r>
            <a:endParaRPr lang="nl-BE" b="1" smtClean="0"/>
          </a:p>
          <a:p>
            <a:pPr lvl="1"/>
            <a:r>
              <a:rPr lang="nl-BE" b="1" smtClean="0"/>
              <a:t>Tf (N) : </a:t>
            </a:r>
          </a:p>
          <a:p>
            <a:pPr lvl="2"/>
            <a:r>
              <a:rPr lang="nl-BE" b="1" smtClean="0"/>
              <a:t>9-2820-5500 of 02 264 55 00</a:t>
            </a:r>
          </a:p>
          <a:p>
            <a:pPr lvl="1"/>
            <a:r>
              <a:rPr lang="nl-BE" b="1" smtClean="0"/>
              <a:t>Tf (F) :</a:t>
            </a:r>
          </a:p>
          <a:p>
            <a:pPr lvl="2"/>
            <a:r>
              <a:rPr lang="nl-BE" b="1" smtClean="0"/>
              <a:t>9-2820-5555 of 02 264 5555</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Number Placeholder 4"/>
          <p:cNvSpPr>
            <a:spLocks noGrp="1"/>
          </p:cNvSpPr>
          <p:nvPr>
            <p:ph type="sldNum" sz="quarter" idx="13"/>
          </p:nvPr>
        </p:nvSpPr>
        <p:spPr>
          <a:xfrm>
            <a:off x="6038850" y="6265863"/>
            <a:ext cx="2133600" cy="476250"/>
          </a:xfrm>
          <a:noFill/>
        </p:spPr>
        <p:txBody>
          <a:bodyPr/>
          <a:lstStyle/>
          <a:p>
            <a:fld id="{0B05DEF4-C6E2-4DFE-8575-EAEC3250E10A}" type="slidenum">
              <a:rPr lang="en-US" smtClean="0"/>
              <a:pPr/>
              <a:t>18</a:t>
            </a:fld>
            <a:r>
              <a:rPr lang="en-US" smtClean="0"/>
              <a:t>    </a:t>
            </a:r>
          </a:p>
        </p:txBody>
      </p:sp>
      <p:sp>
        <p:nvSpPr>
          <p:cNvPr id="79874" name="Rectangle 2"/>
          <p:cNvSpPr>
            <a:spLocks noGrp="1" noChangeArrowheads="1"/>
          </p:cNvSpPr>
          <p:nvPr>
            <p:ph type="title" idx="4294967295"/>
          </p:nvPr>
        </p:nvSpPr>
        <p:spPr/>
        <p:txBody>
          <a:bodyPr/>
          <a:lstStyle/>
          <a:p>
            <a:r>
              <a:rPr lang="en-US" sz="4000" smtClean="0"/>
              <a:t>“</a:t>
            </a:r>
            <a:r>
              <a:rPr lang="fr-BE" sz="4000" smtClean="0"/>
              <a:t>The only constant is</a:t>
            </a:r>
            <a:br>
              <a:rPr lang="fr-BE" sz="4000" smtClean="0"/>
            </a:br>
            <a:r>
              <a:rPr lang="fr-BE" sz="4000" smtClean="0"/>
              <a:t>change"</a:t>
            </a:r>
          </a:p>
        </p:txBody>
      </p:sp>
      <p:sp>
        <p:nvSpPr>
          <p:cNvPr id="732163" name="Rectangle 3"/>
          <p:cNvSpPr>
            <a:spLocks noGrp="1" noChangeArrowheads="1"/>
          </p:cNvSpPr>
          <p:nvPr>
            <p:ph type="body" idx="4294967295"/>
          </p:nvPr>
        </p:nvSpPr>
        <p:spPr>
          <a:xfrm>
            <a:off x="539750" y="5157788"/>
            <a:ext cx="7772400" cy="1439862"/>
          </a:xfrm>
        </p:spPr>
        <p:txBody>
          <a:bodyPr/>
          <a:lstStyle/>
          <a:p>
            <a:pPr algn="ctr" eaLnBrk="1" hangingPunct="1">
              <a:spcBef>
                <a:spcPct val="0"/>
              </a:spcBef>
              <a:buFontTx/>
              <a:buNone/>
              <a:defRPr/>
            </a:pPr>
            <a:r>
              <a:rPr lang="en-US" smtClean="0">
                <a:effectLst>
                  <a:outerShdw blurRad="38100" dist="38100" dir="2700000" algn="tl">
                    <a:srgbClr val="C0C0C0"/>
                  </a:outerShdw>
                </a:effectLst>
              </a:rPr>
              <a:t> </a:t>
            </a:r>
            <a:r>
              <a:rPr lang="en-US" sz="1600" smtClean="0"/>
              <a:t>Heraclitus of Ephesus</a:t>
            </a:r>
            <a:br>
              <a:rPr lang="en-US" sz="1600" smtClean="0"/>
            </a:br>
            <a:r>
              <a:rPr lang="en-US" sz="1600" smtClean="0"/>
              <a:t/>
            </a:r>
            <a:br>
              <a:rPr lang="en-US" sz="1600" smtClean="0"/>
            </a:br>
            <a:r>
              <a:rPr lang="en-US" sz="1600" smtClean="0"/>
              <a:t>Greek philosopher</a:t>
            </a:r>
            <a:r>
              <a:rPr lang="en-US" smtClean="0"/>
              <a:t> </a:t>
            </a:r>
            <a:r>
              <a:rPr lang="en-US" sz="1600" smtClean="0"/>
              <a:t> (c.535 BC - 475 BC)</a:t>
            </a:r>
            <a:r>
              <a:rPr lang="en-US" smtClean="0"/>
              <a:t> </a:t>
            </a:r>
          </a:p>
        </p:txBody>
      </p:sp>
      <p:pic>
        <p:nvPicPr>
          <p:cNvPr id="79876" name="Picture 4" descr="change"/>
          <p:cNvPicPr>
            <a:picLocks noChangeAspect="1" noChangeArrowheads="1"/>
          </p:cNvPicPr>
          <p:nvPr/>
        </p:nvPicPr>
        <p:blipFill>
          <a:blip r:embed="rId3"/>
          <a:srcRect/>
          <a:stretch>
            <a:fillRect/>
          </a:stretch>
        </p:blipFill>
        <p:spPr bwMode="auto">
          <a:xfrm>
            <a:off x="2124075" y="1773238"/>
            <a:ext cx="4916488" cy="35433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Slide Number Placeholder 4"/>
          <p:cNvSpPr txBox="1">
            <a:spLocks noGrp="1"/>
          </p:cNvSpPr>
          <p:nvPr/>
        </p:nvSpPr>
        <p:spPr bwMode="auto">
          <a:xfrm>
            <a:off x="6038850" y="6265863"/>
            <a:ext cx="2133600" cy="476250"/>
          </a:xfrm>
          <a:prstGeom prst="rect">
            <a:avLst/>
          </a:prstGeom>
          <a:noFill/>
          <a:ln w="9525">
            <a:noFill/>
            <a:miter lim="800000"/>
            <a:headEnd/>
            <a:tailEnd/>
          </a:ln>
        </p:spPr>
        <p:txBody>
          <a:bodyPr/>
          <a:lstStyle/>
          <a:p>
            <a:pPr algn="r"/>
            <a:fld id="{47FAFFB2-1622-4722-B752-869A30CC9F78}" type="slidenum">
              <a:rPr lang="en-US" sz="1400"/>
              <a:pPr algn="r"/>
              <a:t>2</a:t>
            </a:fld>
            <a:r>
              <a:rPr lang="en-US" sz="1400"/>
              <a:t>    </a:t>
            </a:r>
          </a:p>
        </p:txBody>
      </p:sp>
      <p:sp>
        <p:nvSpPr>
          <p:cNvPr id="7170" name="Rectangle 2"/>
          <p:cNvSpPr>
            <a:spLocks noGrp="1" noChangeArrowheads="1"/>
          </p:cNvSpPr>
          <p:nvPr>
            <p:ph type="title" idx="4294967295"/>
          </p:nvPr>
        </p:nvSpPr>
        <p:spPr>
          <a:xfrm>
            <a:off x="990600" y="609600"/>
            <a:ext cx="7162800" cy="874713"/>
          </a:xfrm>
        </p:spPr>
        <p:txBody>
          <a:bodyPr/>
          <a:lstStyle/>
          <a:p>
            <a:r>
              <a:rPr lang="nl-BE" smtClean="0"/>
              <a:t>Overview DG HR New</a:t>
            </a:r>
            <a:endParaRPr lang="en-US" smtClean="0"/>
          </a:p>
        </p:txBody>
      </p:sp>
      <p:sp>
        <p:nvSpPr>
          <p:cNvPr id="7171" name="Rectangle 3"/>
          <p:cNvSpPr>
            <a:spLocks noGrp="1" noChangeArrowheads="1"/>
          </p:cNvSpPr>
          <p:nvPr>
            <p:ph type="body" idx="4294967295"/>
          </p:nvPr>
        </p:nvSpPr>
        <p:spPr>
          <a:xfrm>
            <a:off x="468313" y="1981200"/>
            <a:ext cx="8207375" cy="4114800"/>
          </a:xfrm>
        </p:spPr>
        <p:txBody>
          <a:bodyPr/>
          <a:lstStyle/>
          <a:p>
            <a:endParaRPr lang="nl-BE" b="1" smtClean="0"/>
          </a:p>
          <a:p>
            <a:r>
              <a:rPr lang="nl-BE" b="1" smtClean="0"/>
              <a:t>Waarom HR New ?</a:t>
            </a:r>
          </a:p>
          <a:p>
            <a:r>
              <a:rPr lang="nl-BE" b="1" smtClean="0"/>
              <a:t>Principes HR New ?</a:t>
            </a:r>
          </a:p>
          <a:p>
            <a:r>
              <a:rPr lang="nl-BE" b="1" smtClean="0"/>
              <a:t>Wat verandert er op 01 Jan 12 ?</a:t>
            </a:r>
            <a:endParaRPr lang="en-US" b="1"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lide Number Placeholder 4"/>
          <p:cNvSpPr>
            <a:spLocks noGrp="1"/>
          </p:cNvSpPr>
          <p:nvPr>
            <p:ph type="sldNum" sz="quarter" idx="13"/>
          </p:nvPr>
        </p:nvSpPr>
        <p:spPr>
          <a:xfrm>
            <a:off x="6038850" y="6265863"/>
            <a:ext cx="2133600" cy="476250"/>
          </a:xfrm>
          <a:noFill/>
        </p:spPr>
        <p:txBody>
          <a:bodyPr/>
          <a:lstStyle/>
          <a:p>
            <a:fld id="{A467E881-13A9-4006-BCFB-50C360247B14}" type="slidenum">
              <a:rPr lang="en-US" smtClean="0"/>
              <a:pPr/>
              <a:t>3</a:t>
            </a:fld>
            <a:r>
              <a:rPr lang="en-US" smtClean="0"/>
              <a:t>    </a:t>
            </a:r>
          </a:p>
        </p:txBody>
      </p:sp>
      <p:sp>
        <p:nvSpPr>
          <p:cNvPr id="9218" name="Rectangle 2"/>
          <p:cNvSpPr>
            <a:spLocks noGrp="1" noChangeArrowheads="1"/>
          </p:cNvSpPr>
          <p:nvPr>
            <p:ph type="title" idx="4294967295"/>
          </p:nvPr>
        </p:nvSpPr>
        <p:spPr/>
        <p:txBody>
          <a:bodyPr/>
          <a:lstStyle/>
          <a:p>
            <a:r>
              <a:rPr lang="nl-BE" sz="4000" smtClean="0"/>
              <a:t>Waarom HR New?</a:t>
            </a:r>
            <a:br>
              <a:rPr lang="nl-BE" sz="4000" smtClean="0"/>
            </a:br>
            <a:r>
              <a:rPr lang="nl-BE" sz="4000" smtClean="0"/>
              <a:t>Objectieven</a:t>
            </a:r>
            <a:endParaRPr lang="en-US" sz="4000" smtClean="0"/>
          </a:p>
        </p:txBody>
      </p:sp>
      <p:sp>
        <p:nvSpPr>
          <p:cNvPr id="9219" name="Rectangle 3"/>
          <p:cNvSpPr>
            <a:spLocks noGrp="1" noChangeArrowheads="1"/>
          </p:cNvSpPr>
          <p:nvPr>
            <p:ph type="body" idx="4294967295"/>
          </p:nvPr>
        </p:nvSpPr>
        <p:spPr>
          <a:xfrm>
            <a:off x="539750" y="2060575"/>
            <a:ext cx="8353425" cy="4176713"/>
          </a:xfrm>
        </p:spPr>
        <p:txBody>
          <a:bodyPr/>
          <a:lstStyle/>
          <a:p>
            <a:r>
              <a:rPr lang="nl-BE" b="1" smtClean="0"/>
              <a:t>Coherent beheer</a:t>
            </a:r>
          </a:p>
          <a:p>
            <a:pPr lvl="1"/>
            <a:r>
              <a:rPr lang="nl-BE" smtClean="0"/>
              <a:t>Concept &gt;&lt; realiteit &gt;&lt; reglementering</a:t>
            </a:r>
          </a:p>
          <a:p>
            <a:r>
              <a:rPr lang="nl-BE" b="1" smtClean="0"/>
              <a:t>Betere beheersing HR processen </a:t>
            </a:r>
            <a:r>
              <a:rPr lang="nl-BE" sz="2800" smtClean="0"/>
              <a:t>binnen Defensie</a:t>
            </a:r>
          </a:p>
          <a:p>
            <a:r>
              <a:rPr lang="nl-BE" b="1" smtClean="0"/>
              <a:t>Transformatie</a:t>
            </a:r>
          </a:p>
          <a:p>
            <a:pPr lvl="1"/>
            <a:r>
              <a:rPr lang="nl-BE" smtClean="0"/>
              <a:t>Reductie TO DGHR met 20% (681-150=531)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lide Number Placeholder 4"/>
          <p:cNvSpPr>
            <a:spLocks noGrp="1"/>
          </p:cNvSpPr>
          <p:nvPr>
            <p:ph type="sldNum" sz="quarter" idx="13"/>
          </p:nvPr>
        </p:nvSpPr>
        <p:spPr>
          <a:xfrm>
            <a:off x="6038850" y="6265863"/>
            <a:ext cx="2133600" cy="476250"/>
          </a:xfrm>
          <a:noFill/>
        </p:spPr>
        <p:txBody>
          <a:bodyPr/>
          <a:lstStyle/>
          <a:p>
            <a:fld id="{0B970B4B-A5C1-4AEA-9001-575CED1B2EE1}" type="slidenum">
              <a:rPr lang="en-US" smtClean="0"/>
              <a:pPr/>
              <a:t>4</a:t>
            </a:fld>
            <a:r>
              <a:rPr lang="en-US" smtClean="0"/>
              <a:t>    </a:t>
            </a:r>
          </a:p>
        </p:txBody>
      </p:sp>
      <p:sp>
        <p:nvSpPr>
          <p:cNvPr id="11266" name="Rectangle 2"/>
          <p:cNvSpPr>
            <a:spLocks noGrp="1" noChangeArrowheads="1"/>
          </p:cNvSpPr>
          <p:nvPr>
            <p:ph type="title" idx="4294967295"/>
          </p:nvPr>
        </p:nvSpPr>
        <p:spPr>
          <a:xfrm>
            <a:off x="900113" y="333375"/>
            <a:ext cx="7162800" cy="1143000"/>
          </a:xfrm>
        </p:spPr>
        <p:txBody>
          <a:bodyPr/>
          <a:lstStyle/>
          <a:p>
            <a:r>
              <a:rPr lang="nl-BE" smtClean="0"/>
              <a:t>Principes HR New</a:t>
            </a:r>
            <a:endParaRPr lang="en-US" smtClean="0"/>
          </a:p>
        </p:txBody>
      </p:sp>
      <p:sp>
        <p:nvSpPr>
          <p:cNvPr id="11267" name="Rectangle 3"/>
          <p:cNvSpPr>
            <a:spLocks noGrp="1" noChangeArrowheads="1"/>
          </p:cNvSpPr>
          <p:nvPr>
            <p:ph type="body" idx="4294967295"/>
          </p:nvPr>
        </p:nvSpPr>
        <p:spPr>
          <a:xfrm>
            <a:off x="755650" y="1628775"/>
            <a:ext cx="7993063" cy="4968875"/>
          </a:xfrm>
        </p:spPr>
        <p:txBody>
          <a:bodyPr/>
          <a:lstStyle/>
          <a:p>
            <a:r>
              <a:rPr lang="nl-BE" b="1" smtClean="0"/>
              <a:t>Geïntegreerd beheer</a:t>
            </a:r>
          </a:p>
          <a:p>
            <a:pPr lvl="1"/>
            <a:r>
              <a:rPr lang="nl-BE" b="1" smtClean="0"/>
              <a:t>Globale verantwoordelijkheid HR manager</a:t>
            </a:r>
          </a:p>
          <a:p>
            <a:pPr lvl="2"/>
            <a:r>
              <a:rPr lang="nl-BE" b="1" smtClean="0"/>
              <a:t>Groeperen HR beheersaspecten</a:t>
            </a:r>
          </a:p>
          <a:p>
            <a:pPr lvl="1"/>
            <a:r>
              <a:rPr lang="nl-BE" b="1" smtClean="0"/>
              <a:t>Competentiebeheer</a:t>
            </a:r>
          </a:p>
          <a:p>
            <a:pPr lvl="2"/>
            <a:r>
              <a:rPr lang="nl-BE" b="1" smtClean="0"/>
              <a:t>Vakrichtingen en competentiepools</a:t>
            </a:r>
          </a:p>
          <a:p>
            <a:pPr lvl="1"/>
            <a:r>
              <a:rPr lang="nl-BE" b="1" smtClean="0"/>
              <a:t>Groeperen administratieve en reglementaire/statutaire/wettelijke expertise</a:t>
            </a:r>
          </a:p>
          <a:p>
            <a:r>
              <a:rPr lang="nl-BE" b="1" smtClean="0"/>
              <a:t>Eenvoudige structuren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Number Placeholder 4"/>
          <p:cNvSpPr>
            <a:spLocks noGrp="1"/>
          </p:cNvSpPr>
          <p:nvPr>
            <p:ph type="sldNum" sz="quarter" idx="13"/>
          </p:nvPr>
        </p:nvSpPr>
        <p:spPr>
          <a:xfrm>
            <a:off x="6038850" y="6265863"/>
            <a:ext cx="2133600" cy="476250"/>
          </a:xfrm>
          <a:noFill/>
        </p:spPr>
        <p:txBody>
          <a:bodyPr/>
          <a:lstStyle/>
          <a:p>
            <a:fld id="{1F342F0A-37CD-4CC4-A437-2987CFEFE228}" type="slidenum">
              <a:rPr lang="en-US" smtClean="0"/>
              <a:pPr/>
              <a:t>5</a:t>
            </a:fld>
            <a:r>
              <a:rPr lang="en-US" smtClean="0"/>
              <a:t>    </a:t>
            </a:r>
          </a:p>
        </p:txBody>
      </p:sp>
      <p:sp>
        <p:nvSpPr>
          <p:cNvPr id="13314" name="Rectangle 2"/>
          <p:cNvSpPr>
            <a:spLocks noGrp="1" noChangeArrowheads="1"/>
          </p:cNvSpPr>
          <p:nvPr>
            <p:ph type="title" idx="4294967295"/>
          </p:nvPr>
        </p:nvSpPr>
        <p:spPr/>
        <p:txBody>
          <a:bodyPr/>
          <a:lstStyle/>
          <a:p>
            <a:r>
              <a:rPr lang="nl-BE" sz="4000" smtClean="0"/>
              <a:t>Wat verandert er op </a:t>
            </a:r>
            <a:br>
              <a:rPr lang="nl-BE" sz="4000" smtClean="0"/>
            </a:br>
            <a:r>
              <a:rPr lang="nl-BE" sz="4000" smtClean="0"/>
              <a:t>01 Jan 12?</a:t>
            </a:r>
            <a:endParaRPr lang="en-US" sz="4000" smtClean="0"/>
          </a:p>
        </p:txBody>
      </p:sp>
      <p:sp>
        <p:nvSpPr>
          <p:cNvPr id="13315" name="Rectangle 3"/>
          <p:cNvSpPr>
            <a:spLocks noGrp="1" noChangeArrowheads="1"/>
          </p:cNvSpPr>
          <p:nvPr>
            <p:ph type="body" idx="4294967295"/>
          </p:nvPr>
        </p:nvSpPr>
        <p:spPr>
          <a:xfrm>
            <a:off x="1547813" y="2420938"/>
            <a:ext cx="6048375" cy="2341562"/>
          </a:xfrm>
        </p:spPr>
        <p:txBody>
          <a:bodyPr/>
          <a:lstStyle/>
          <a:p>
            <a:endParaRPr lang="nl-BE" b="1" smtClean="0"/>
          </a:p>
          <a:p>
            <a:r>
              <a:rPr lang="nl-BE" b="1" smtClean="0"/>
              <a:t>Geïntegreerd beheer</a:t>
            </a:r>
          </a:p>
          <a:p>
            <a:r>
              <a:rPr lang="nl-BE" b="1" smtClean="0"/>
              <a:t>Structuur DG HR New</a:t>
            </a:r>
          </a:p>
          <a:p>
            <a:r>
              <a:rPr lang="nl-BE" b="1" smtClean="0"/>
              <a:t>Overgangsimpact</a:t>
            </a:r>
          </a:p>
          <a:p>
            <a:endParaRPr lang="en-US" b="1"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Number Placeholder 4"/>
          <p:cNvSpPr>
            <a:spLocks noGrp="1"/>
          </p:cNvSpPr>
          <p:nvPr>
            <p:ph type="sldNum" sz="quarter" idx="13"/>
          </p:nvPr>
        </p:nvSpPr>
        <p:spPr>
          <a:xfrm>
            <a:off x="6038850" y="6265863"/>
            <a:ext cx="2133600" cy="476250"/>
          </a:xfrm>
          <a:noFill/>
        </p:spPr>
        <p:txBody>
          <a:bodyPr/>
          <a:lstStyle/>
          <a:p>
            <a:fld id="{A010DAE8-7C98-4767-B846-6DB6F44B9BD0}" type="slidenum">
              <a:rPr lang="en-US" smtClean="0"/>
              <a:pPr/>
              <a:t>6</a:t>
            </a:fld>
            <a:r>
              <a:rPr lang="en-US" smtClean="0"/>
              <a:t>    </a:t>
            </a:r>
          </a:p>
        </p:txBody>
      </p:sp>
      <p:grpSp>
        <p:nvGrpSpPr>
          <p:cNvPr id="15362" name="Group 36"/>
          <p:cNvGrpSpPr>
            <a:grpSpLocks/>
          </p:cNvGrpSpPr>
          <p:nvPr/>
        </p:nvGrpSpPr>
        <p:grpSpPr bwMode="auto">
          <a:xfrm>
            <a:off x="2681288" y="2124075"/>
            <a:ext cx="3781425" cy="3630613"/>
            <a:chOff x="1947" y="982"/>
            <a:chExt cx="2382" cy="2287"/>
          </a:xfrm>
        </p:grpSpPr>
        <p:sp>
          <p:nvSpPr>
            <p:cNvPr id="15391" name="Freeform 2"/>
            <p:cNvSpPr>
              <a:spLocks/>
            </p:cNvSpPr>
            <p:nvPr/>
          </p:nvSpPr>
          <p:spPr bwMode="auto">
            <a:xfrm>
              <a:off x="3132" y="982"/>
              <a:ext cx="1197" cy="1366"/>
            </a:xfrm>
            <a:custGeom>
              <a:avLst/>
              <a:gdLst>
                <a:gd name="T0" fmla="*/ 1 w 1600"/>
                <a:gd name="T1" fmla="*/ 1 h 1912"/>
                <a:gd name="T2" fmla="*/ 1 w 1600"/>
                <a:gd name="T3" fmla="*/ 1 h 1912"/>
                <a:gd name="T4" fmla="*/ 1 w 1600"/>
                <a:gd name="T5" fmla="*/ 1 h 1912"/>
                <a:gd name="T6" fmla="*/ 1 w 1600"/>
                <a:gd name="T7" fmla="*/ 1 h 1912"/>
                <a:gd name="T8" fmla="*/ 1 w 1600"/>
                <a:gd name="T9" fmla="*/ 1 h 1912"/>
                <a:gd name="T10" fmla="*/ 1 w 1600"/>
                <a:gd name="T11" fmla="*/ 1 h 1912"/>
                <a:gd name="T12" fmla="*/ 1 w 1600"/>
                <a:gd name="T13" fmla="*/ 1 h 1912"/>
                <a:gd name="T14" fmla="*/ 1 w 1600"/>
                <a:gd name="T15" fmla="*/ 1 h 1912"/>
                <a:gd name="T16" fmla="*/ 1 w 1600"/>
                <a:gd name="T17" fmla="*/ 1 h 1912"/>
                <a:gd name="T18" fmla="*/ 1 w 1600"/>
                <a:gd name="T19" fmla="*/ 1 h 1912"/>
                <a:gd name="T20" fmla="*/ 1 w 1600"/>
                <a:gd name="T21" fmla="*/ 1 h 1912"/>
                <a:gd name="T22" fmla="*/ 1 w 1600"/>
                <a:gd name="T23" fmla="*/ 1 h 1912"/>
                <a:gd name="T24" fmla="*/ 1 w 1600"/>
                <a:gd name="T25" fmla="*/ 1 h 1912"/>
                <a:gd name="T26" fmla="*/ 1 w 1600"/>
                <a:gd name="T27" fmla="*/ 1 h 1912"/>
                <a:gd name="T28" fmla="*/ 1 w 1600"/>
                <a:gd name="T29" fmla="*/ 1 h 1912"/>
                <a:gd name="T30" fmla="*/ 1 w 1600"/>
                <a:gd name="T31" fmla="*/ 1 h 1912"/>
                <a:gd name="T32" fmla="*/ 1 w 1600"/>
                <a:gd name="T33" fmla="*/ 0 h 1912"/>
                <a:gd name="T34" fmla="*/ 1 w 1600"/>
                <a:gd name="T35" fmla="*/ 1 h 1912"/>
                <a:gd name="T36" fmla="*/ 1 w 1600"/>
                <a:gd name="T37" fmla="*/ 1 h 1912"/>
                <a:gd name="T38" fmla="*/ 0 w 1600"/>
                <a:gd name="T39" fmla="*/ 1 h 1912"/>
                <a:gd name="T40" fmla="*/ 1 w 1600"/>
                <a:gd name="T41" fmla="*/ 1 h 1912"/>
                <a:gd name="T42" fmla="*/ 1 w 1600"/>
                <a:gd name="T43" fmla="*/ 1 h 1912"/>
                <a:gd name="T44" fmla="*/ 1 w 1600"/>
                <a:gd name="T45" fmla="*/ 1 h 1912"/>
                <a:gd name="T46" fmla="*/ 1 w 1600"/>
                <a:gd name="T47" fmla="*/ 1 h 1912"/>
                <a:gd name="T48" fmla="*/ 1 w 1600"/>
                <a:gd name="T49" fmla="*/ 1 h 1912"/>
                <a:gd name="T50" fmla="*/ 1 w 1600"/>
                <a:gd name="T51" fmla="*/ 1 h 1912"/>
                <a:gd name="T52" fmla="*/ 1 w 1600"/>
                <a:gd name="T53" fmla="*/ 1 h 1912"/>
                <a:gd name="T54" fmla="*/ 1 w 1600"/>
                <a:gd name="T55" fmla="*/ 1 h 1912"/>
                <a:gd name="T56" fmla="*/ 1 w 1600"/>
                <a:gd name="T57" fmla="*/ 1 h 1912"/>
                <a:gd name="T58" fmla="*/ 1 w 1600"/>
                <a:gd name="T59" fmla="*/ 1 h 1912"/>
                <a:gd name="T60" fmla="*/ 1 w 1600"/>
                <a:gd name="T61" fmla="*/ 1 h 1912"/>
                <a:gd name="T62" fmla="*/ 1 w 1600"/>
                <a:gd name="T63" fmla="*/ 1 h 1912"/>
                <a:gd name="T64" fmla="*/ 1 w 1600"/>
                <a:gd name="T65" fmla="*/ 1 h 1912"/>
                <a:gd name="T66" fmla="*/ 1 w 1600"/>
                <a:gd name="T67" fmla="*/ 1 h 1912"/>
                <a:gd name="T68" fmla="*/ 1 w 1600"/>
                <a:gd name="T69" fmla="*/ 1 h 1912"/>
                <a:gd name="T70" fmla="*/ 1 w 1600"/>
                <a:gd name="T71" fmla="*/ 1 h 1912"/>
                <a:gd name="T72" fmla="*/ 1 w 1600"/>
                <a:gd name="T73" fmla="*/ 1 h 1912"/>
                <a:gd name="T74" fmla="*/ 1 w 1600"/>
                <a:gd name="T75" fmla="*/ 1 h 1912"/>
                <a:gd name="T76" fmla="*/ 1 w 1600"/>
                <a:gd name="T77" fmla="*/ 1 h 19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00"/>
                <a:gd name="T118" fmla="*/ 0 h 1912"/>
                <a:gd name="T119" fmla="*/ 1600 w 1600"/>
                <a:gd name="T120" fmla="*/ 1912 h 19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00" h="1912">
                  <a:moveTo>
                    <a:pt x="1600" y="1600"/>
                  </a:moveTo>
                  <a:lnTo>
                    <a:pt x="1600" y="1600"/>
                  </a:lnTo>
                  <a:lnTo>
                    <a:pt x="1598" y="1518"/>
                  </a:lnTo>
                  <a:lnTo>
                    <a:pt x="1592" y="1436"/>
                  </a:lnTo>
                  <a:lnTo>
                    <a:pt x="1582" y="1356"/>
                  </a:lnTo>
                  <a:lnTo>
                    <a:pt x="1568" y="1278"/>
                  </a:lnTo>
                  <a:lnTo>
                    <a:pt x="1550" y="1200"/>
                  </a:lnTo>
                  <a:lnTo>
                    <a:pt x="1528" y="1124"/>
                  </a:lnTo>
                  <a:lnTo>
                    <a:pt x="1504" y="1050"/>
                  </a:lnTo>
                  <a:lnTo>
                    <a:pt x="1474" y="978"/>
                  </a:lnTo>
                  <a:lnTo>
                    <a:pt x="1442" y="906"/>
                  </a:lnTo>
                  <a:lnTo>
                    <a:pt x="1408" y="838"/>
                  </a:lnTo>
                  <a:lnTo>
                    <a:pt x="1368" y="770"/>
                  </a:lnTo>
                  <a:lnTo>
                    <a:pt x="1328" y="706"/>
                  </a:lnTo>
                  <a:lnTo>
                    <a:pt x="1282" y="644"/>
                  </a:lnTo>
                  <a:lnTo>
                    <a:pt x="1236" y="582"/>
                  </a:lnTo>
                  <a:lnTo>
                    <a:pt x="1186" y="524"/>
                  </a:lnTo>
                  <a:lnTo>
                    <a:pt x="1132" y="470"/>
                  </a:lnTo>
                  <a:lnTo>
                    <a:pt x="1078" y="416"/>
                  </a:lnTo>
                  <a:lnTo>
                    <a:pt x="1020" y="366"/>
                  </a:lnTo>
                  <a:lnTo>
                    <a:pt x="958" y="318"/>
                  </a:lnTo>
                  <a:lnTo>
                    <a:pt x="896" y="274"/>
                  </a:lnTo>
                  <a:lnTo>
                    <a:pt x="832" y="232"/>
                  </a:lnTo>
                  <a:lnTo>
                    <a:pt x="764" y="194"/>
                  </a:lnTo>
                  <a:lnTo>
                    <a:pt x="696" y="158"/>
                  </a:lnTo>
                  <a:lnTo>
                    <a:pt x="624" y="126"/>
                  </a:lnTo>
                  <a:lnTo>
                    <a:pt x="552" y="98"/>
                  </a:lnTo>
                  <a:lnTo>
                    <a:pt x="478" y="72"/>
                  </a:lnTo>
                  <a:lnTo>
                    <a:pt x="402" y="50"/>
                  </a:lnTo>
                  <a:lnTo>
                    <a:pt x="324" y="32"/>
                  </a:lnTo>
                  <a:lnTo>
                    <a:pt x="246" y="18"/>
                  </a:lnTo>
                  <a:lnTo>
                    <a:pt x="166" y="8"/>
                  </a:lnTo>
                  <a:lnTo>
                    <a:pt x="86" y="2"/>
                  </a:lnTo>
                  <a:lnTo>
                    <a:pt x="2" y="0"/>
                  </a:lnTo>
                  <a:lnTo>
                    <a:pt x="158" y="158"/>
                  </a:lnTo>
                  <a:lnTo>
                    <a:pt x="312" y="318"/>
                  </a:lnTo>
                  <a:lnTo>
                    <a:pt x="158" y="476"/>
                  </a:lnTo>
                  <a:lnTo>
                    <a:pt x="2" y="636"/>
                  </a:lnTo>
                  <a:lnTo>
                    <a:pt x="0" y="640"/>
                  </a:lnTo>
                  <a:lnTo>
                    <a:pt x="50" y="642"/>
                  </a:lnTo>
                  <a:lnTo>
                    <a:pt x="98" y="644"/>
                  </a:lnTo>
                  <a:lnTo>
                    <a:pt x="146" y="652"/>
                  </a:lnTo>
                  <a:lnTo>
                    <a:pt x="194" y="660"/>
                  </a:lnTo>
                  <a:lnTo>
                    <a:pt x="240" y="670"/>
                  </a:lnTo>
                  <a:lnTo>
                    <a:pt x="286" y="684"/>
                  </a:lnTo>
                  <a:lnTo>
                    <a:pt x="330" y="698"/>
                  </a:lnTo>
                  <a:lnTo>
                    <a:pt x="374" y="716"/>
                  </a:lnTo>
                  <a:lnTo>
                    <a:pt x="416" y="734"/>
                  </a:lnTo>
                  <a:lnTo>
                    <a:pt x="458" y="756"/>
                  </a:lnTo>
                  <a:lnTo>
                    <a:pt x="498" y="778"/>
                  </a:lnTo>
                  <a:lnTo>
                    <a:pt x="536" y="804"/>
                  </a:lnTo>
                  <a:lnTo>
                    <a:pt x="574" y="830"/>
                  </a:lnTo>
                  <a:lnTo>
                    <a:pt x="610" y="860"/>
                  </a:lnTo>
                  <a:lnTo>
                    <a:pt x="646" y="890"/>
                  </a:lnTo>
                  <a:lnTo>
                    <a:pt x="678" y="920"/>
                  </a:lnTo>
                  <a:lnTo>
                    <a:pt x="710" y="954"/>
                  </a:lnTo>
                  <a:lnTo>
                    <a:pt x="740" y="990"/>
                  </a:lnTo>
                  <a:lnTo>
                    <a:pt x="770" y="1026"/>
                  </a:lnTo>
                  <a:lnTo>
                    <a:pt x="796" y="1064"/>
                  </a:lnTo>
                  <a:lnTo>
                    <a:pt x="822" y="1102"/>
                  </a:lnTo>
                  <a:lnTo>
                    <a:pt x="844" y="1142"/>
                  </a:lnTo>
                  <a:lnTo>
                    <a:pt x="866" y="1184"/>
                  </a:lnTo>
                  <a:lnTo>
                    <a:pt x="884" y="1226"/>
                  </a:lnTo>
                  <a:lnTo>
                    <a:pt x="902" y="1270"/>
                  </a:lnTo>
                  <a:lnTo>
                    <a:pt x="916" y="1314"/>
                  </a:lnTo>
                  <a:lnTo>
                    <a:pt x="930" y="1360"/>
                  </a:lnTo>
                  <a:lnTo>
                    <a:pt x="940" y="1406"/>
                  </a:lnTo>
                  <a:lnTo>
                    <a:pt x="948" y="1454"/>
                  </a:lnTo>
                  <a:lnTo>
                    <a:pt x="956" y="1502"/>
                  </a:lnTo>
                  <a:lnTo>
                    <a:pt x="958" y="1550"/>
                  </a:lnTo>
                  <a:lnTo>
                    <a:pt x="960" y="1600"/>
                  </a:lnTo>
                  <a:lnTo>
                    <a:pt x="962" y="1602"/>
                  </a:lnTo>
                  <a:lnTo>
                    <a:pt x="1120" y="1756"/>
                  </a:lnTo>
                  <a:lnTo>
                    <a:pt x="1280" y="1912"/>
                  </a:lnTo>
                  <a:lnTo>
                    <a:pt x="1438" y="1756"/>
                  </a:lnTo>
                  <a:lnTo>
                    <a:pt x="1598" y="1602"/>
                  </a:lnTo>
                  <a:lnTo>
                    <a:pt x="1600" y="1600"/>
                  </a:lnTo>
                  <a:close/>
                </a:path>
              </a:pathLst>
            </a:custGeom>
            <a:gradFill rotWithShape="1">
              <a:gsLst>
                <a:gs pos="0">
                  <a:srgbClr val="00CC00">
                    <a:alpha val="10001"/>
                  </a:srgbClr>
                </a:gs>
                <a:gs pos="100000">
                  <a:srgbClr val="B6F0B6"/>
                </a:gs>
              </a:gsLst>
              <a:lin ang="5400000" scaled="1"/>
            </a:gradFill>
            <a:ln w="12700" algn="ctr">
              <a:solidFill>
                <a:srgbClr val="B2B2B2"/>
              </a:solidFill>
              <a:round/>
              <a:headEnd/>
              <a:tailEnd/>
            </a:ln>
          </p:spPr>
          <p:txBody>
            <a:bodyPr/>
            <a:lstStyle/>
            <a:p>
              <a:endParaRPr lang="en-US" sz="1800">
                <a:latin typeface="Arial" charset="0"/>
              </a:endParaRPr>
            </a:p>
          </p:txBody>
        </p:sp>
        <p:sp>
          <p:nvSpPr>
            <p:cNvPr id="15392" name="Freeform 3"/>
            <p:cNvSpPr>
              <a:spLocks/>
            </p:cNvSpPr>
            <p:nvPr/>
          </p:nvSpPr>
          <p:spPr bwMode="auto">
            <a:xfrm>
              <a:off x="1947" y="982"/>
              <a:ext cx="1430" cy="1144"/>
            </a:xfrm>
            <a:custGeom>
              <a:avLst/>
              <a:gdLst>
                <a:gd name="T0" fmla="*/ 1 w 1912"/>
                <a:gd name="T1" fmla="*/ 0 h 1600"/>
                <a:gd name="T2" fmla="*/ 1 w 1912"/>
                <a:gd name="T3" fmla="*/ 1 h 1600"/>
                <a:gd name="T4" fmla="*/ 1 w 1912"/>
                <a:gd name="T5" fmla="*/ 1 h 1600"/>
                <a:gd name="T6" fmla="*/ 1 w 1912"/>
                <a:gd name="T7" fmla="*/ 1 h 1600"/>
                <a:gd name="T8" fmla="*/ 1 w 1912"/>
                <a:gd name="T9" fmla="*/ 1 h 1600"/>
                <a:gd name="T10" fmla="*/ 1 w 1912"/>
                <a:gd name="T11" fmla="*/ 1 h 1600"/>
                <a:gd name="T12" fmla="*/ 1 w 1912"/>
                <a:gd name="T13" fmla="*/ 1 h 1600"/>
                <a:gd name="T14" fmla="*/ 1 w 1912"/>
                <a:gd name="T15" fmla="*/ 1 h 1600"/>
                <a:gd name="T16" fmla="*/ 1 w 1912"/>
                <a:gd name="T17" fmla="*/ 1 h 1600"/>
                <a:gd name="T18" fmla="*/ 1 w 1912"/>
                <a:gd name="T19" fmla="*/ 1 h 1600"/>
                <a:gd name="T20" fmla="*/ 1 w 1912"/>
                <a:gd name="T21" fmla="*/ 1 h 1600"/>
                <a:gd name="T22" fmla="*/ 1 w 1912"/>
                <a:gd name="T23" fmla="*/ 1 h 1600"/>
                <a:gd name="T24" fmla="*/ 1 w 1912"/>
                <a:gd name="T25" fmla="*/ 1 h 1600"/>
                <a:gd name="T26" fmla="*/ 1 w 1912"/>
                <a:gd name="T27" fmla="*/ 1 h 1600"/>
                <a:gd name="T28" fmla="*/ 1 w 1912"/>
                <a:gd name="T29" fmla="*/ 1 h 1600"/>
                <a:gd name="T30" fmla="*/ 1 w 1912"/>
                <a:gd name="T31" fmla="*/ 1 h 1600"/>
                <a:gd name="T32" fmla="*/ 0 w 1912"/>
                <a:gd name="T33" fmla="*/ 1 h 1600"/>
                <a:gd name="T34" fmla="*/ 1 w 1912"/>
                <a:gd name="T35" fmla="*/ 1 h 1600"/>
                <a:gd name="T36" fmla="*/ 1 w 1912"/>
                <a:gd name="T37" fmla="*/ 1 h 1600"/>
                <a:gd name="T38" fmla="*/ 1 w 1912"/>
                <a:gd name="T39" fmla="*/ 1 h 1600"/>
                <a:gd name="T40" fmla="*/ 1 w 1912"/>
                <a:gd name="T41" fmla="*/ 1 h 1600"/>
                <a:gd name="T42" fmla="*/ 1 w 1912"/>
                <a:gd name="T43" fmla="*/ 1 h 1600"/>
                <a:gd name="T44" fmla="*/ 1 w 1912"/>
                <a:gd name="T45" fmla="*/ 1 h 1600"/>
                <a:gd name="T46" fmla="*/ 1 w 1912"/>
                <a:gd name="T47" fmla="*/ 1 h 1600"/>
                <a:gd name="T48" fmla="*/ 1 w 1912"/>
                <a:gd name="T49" fmla="*/ 1 h 1600"/>
                <a:gd name="T50" fmla="*/ 1 w 1912"/>
                <a:gd name="T51" fmla="*/ 1 h 1600"/>
                <a:gd name="T52" fmla="*/ 1 w 1912"/>
                <a:gd name="T53" fmla="*/ 1 h 1600"/>
                <a:gd name="T54" fmla="*/ 1 w 1912"/>
                <a:gd name="T55" fmla="*/ 1 h 1600"/>
                <a:gd name="T56" fmla="*/ 1 w 1912"/>
                <a:gd name="T57" fmla="*/ 1 h 1600"/>
                <a:gd name="T58" fmla="*/ 1 w 1912"/>
                <a:gd name="T59" fmla="*/ 1 h 1600"/>
                <a:gd name="T60" fmla="*/ 1 w 1912"/>
                <a:gd name="T61" fmla="*/ 1 h 1600"/>
                <a:gd name="T62" fmla="*/ 1 w 1912"/>
                <a:gd name="T63" fmla="*/ 1 h 1600"/>
                <a:gd name="T64" fmla="*/ 1 w 1912"/>
                <a:gd name="T65" fmla="*/ 1 h 1600"/>
                <a:gd name="T66" fmla="*/ 1 w 1912"/>
                <a:gd name="T67" fmla="*/ 1 h 1600"/>
                <a:gd name="T68" fmla="*/ 1 w 1912"/>
                <a:gd name="T69" fmla="*/ 1 h 1600"/>
                <a:gd name="T70" fmla="*/ 1 w 1912"/>
                <a:gd name="T71" fmla="*/ 1 h 1600"/>
                <a:gd name="T72" fmla="*/ 1 w 1912"/>
                <a:gd name="T73" fmla="*/ 1 h 1600"/>
                <a:gd name="T74" fmla="*/ 1 w 1912"/>
                <a:gd name="T75" fmla="*/ 1 h 1600"/>
                <a:gd name="T76" fmla="*/ 1 w 1912"/>
                <a:gd name="T77" fmla="*/ 0 h 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12"/>
                <a:gd name="T118" fmla="*/ 0 h 1600"/>
                <a:gd name="T119" fmla="*/ 1912 w 1912"/>
                <a:gd name="T120" fmla="*/ 1600 h 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12" h="1600">
                  <a:moveTo>
                    <a:pt x="1600" y="0"/>
                  </a:moveTo>
                  <a:lnTo>
                    <a:pt x="1600" y="0"/>
                  </a:lnTo>
                  <a:lnTo>
                    <a:pt x="1518" y="2"/>
                  </a:lnTo>
                  <a:lnTo>
                    <a:pt x="1436" y="8"/>
                  </a:lnTo>
                  <a:lnTo>
                    <a:pt x="1356" y="18"/>
                  </a:lnTo>
                  <a:lnTo>
                    <a:pt x="1278" y="32"/>
                  </a:lnTo>
                  <a:lnTo>
                    <a:pt x="1200" y="50"/>
                  </a:lnTo>
                  <a:lnTo>
                    <a:pt x="1124" y="72"/>
                  </a:lnTo>
                  <a:lnTo>
                    <a:pt x="1050" y="96"/>
                  </a:lnTo>
                  <a:lnTo>
                    <a:pt x="978" y="126"/>
                  </a:lnTo>
                  <a:lnTo>
                    <a:pt x="906" y="158"/>
                  </a:lnTo>
                  <a:lnTo>
                    <a:pt x="838" y="192"/>
                  </a:lnTo>
                  <a:lnTo>
                    <a:pt x="770" y="232"/>
                  </a:lnTo>
                  <a:lnTo>
                    <a:pt x="706" y="272"/>
                  </a:lnTo>
                  <a:lnTo>
                    <a:pt x="644" y="318"/>
                  </a:lnTo>
                  <a:lnTo>
                    <a:pt x="582" y="364"/>
                  </a:lnTo>
                  <a:lnTo>
                    <a:pt x="524" y="414"/>
                  </a:lnTo>
                  <a:lnTo>
                    <a:pt x="470" y="468"/>
                  </a:lnTo>
                  <a:lnTo>
                    <a:pt x="416" y="522"/>
                  </a:lnTo>
                  <a:lnTo>
                    <a:pt x="366" y="580"/>
                  </a:lnTo>
                  <a:lnTo>
                    <a:pt x="318" y="642"/>
                  </a:lnTo>
                  <a:lnTo>
                    <a:pt x="274" y="704"/>
                  </a:lnTo>
                  <a:lnTo>
                    <a:pt x="232" y="768"/>
                  </a:lnTo>
                  <a:lnTo>
                    <a:pt x="194" y="836"/>
                  </a:lnTo>
                  <a:lnTo>
                    <a:pt x="158" y="904"/>
                  </a:lnTo>
                  <a:lnTo>
                    <a:pt x="126" y="976"/>
                  </a:lnTo>
                  <a:lnTo>
                    <a:pt x="98" y="1048"/>
                  </a:lnTo>
                  <a:lnTo>
                    <a:pt x="72" y="1122"/>
                  </a:lnTo>
                  <a:lnTo>
                    <a:pt x="50" y="1198"/>
                  </a:lnTo>
                  <a:lnTo>
                    <a:pt x="32" y="1276"/>
                  </a:lnTo>
                  <a:lnTo>
                    <a:pt x="18" y="1354"/>
                  </a:lnTo>
                  <a:lnTo>
                    <a:pt x="8" y="1434"/>
                  </a:lnTo>
                  <a:lnTo>
                    <a:pt x="2" y="1514"/>
                  </a:lnTo>
                  <a:lnTo>
                    <a:pt x="0" y="1598"/>
                  </a:lnTo>
                  <a:lnTo>
                    <a:pt x="158" y="1442"/>
                  </a:lnTo>
                  <a:lnTo>
                    <a:pt x="318" y="1288"/>
                  </a:lnTo>
                  <a:lnTo>
                    <a:pt x="476" y="1442"/>
                  </a:lnTo>
                  <a:lnTo>
                    <a:pt x="636" y="1598"/>
                  </a:lnTo>
                  <a:lnTo>
                    <a:pt x="640" y="1600"/>
                  </a:lnTo>
                  <a:lnTo>
                    <a:pt x="642" y="1550"/>
                  </a:lnTo>
                  <a:lnTo>
                    <a:pt x="644" y="1502"/>
                  </a:lnTo>
                  <a:lnTo>
                    <a:pt x="652" y="1454"/>
                  </a:lnTo>
                  <a:lnTo>
                    <a:pt x="660" y="1406"/>
                  </a:lnTo>
                  <a:lnTo>
                    <a:pt x="670" y="1360"/>
                  </a:lnTo>
                  <a:lnTo>
                    <a:pt x="684" y="1314"/>
                  </a:lnTo>
                  <a:lnTo>
                    <a:pt x="698" y="1270"/>
                  </a:lnTo>
                  <a:lnTo>
                    <a:pt x="716" y="1226"/>
                  </a:lnTo>
                  <a:lnTo>
                    <a:pt x="734" y="1184"/>
                  </a:lnTo>
                  <a:lnTo>
                    <a:pt x="756" y="1142"/>
                  </a:lnTo>
                  <a:lnTo>
                    <a:pt x="778" y="1102"/>
                  </a:lnTo>
                  <a:lnTo>
                    <a:pt x="804" y="1064"/>
                  </a:lnTo>
                  <a:lnTo>
                    <a:pt x="830" y="1026"/>
                  </a:lnTo>
                  <a:lnTo>
                    <a:pt x="860" y="990"/>
                  </a:lnTo>
                  <a:lnTo>
                    <a:pt x="890" y="954"/>
                  </a:lnTo>
                  <a:lnTo>
                    <a:pt x="920" y="922"/>
                  </a:lnTo>
                  <a:lnTo>
                    <a:pt x="954" y="890"/>
                  </a:lnTo>
                  <a:lnTo>
                    <a:pt x="990" y="860"/>
                  </a:lnTo>
                  <a:lnTo>
                    <a:pt x="1026" y="830"/>
                  </a:lnTo>
                  <a:lnTo>
                    <a:pt x="1064" y="804"/>
                  </a:lnTo>
                  <a:lnTo>
                    <a:pt x="1102" y="778"/>
                  </a:lnTo>
                  <a:lnTo>
                    <a:pt x="1142" y="756"/>
                  </a:lnTo>
                  <a:lnTo>
                    <a:pt x="1184" y="734"/>
                  </a:lnTo>
                  <a:lnTo>
                    <a:pt x="1226" y="716"/>
                  </a:lnTo>
                  <a:lnTo>
                    <a:pt x="1270" y="698"/>
                  </a:lnTo>
                  <a:lnTo>
                    <a:pt x="1314" y="684"/>
                  </a:lnTo>
                  <a:lnTo>
                    <a:pt x="1360" y="670"/>
                  </a:lnTo>
                  <a:lnTo>
                    <a:pt x="1406" y="660"/>
                  </a:lnTo>
                  <a:lnTo>
                    <a:pt x="1454" y="652"/>
                  </a:lnTo>
                  <a:lnTo>
                    <a:pt x="1502" y="644"/>
                  </a:lnTo>
                  <a:lnTo>
                    <a:pt x="1550" y="642"/>
                  </a:lnTo>
                  <a:lnTo>
                    <a:pt x="1600" y="640"/>
                  </a:lnTo>
                  <a:lnTo>
                    <a:pt x="1602" y="638"/>
                  </a:lnTo>
                  <a:lnTo>
                    <a:pt x="1756" y="480"/>
                  </a:lnTo>
                  <a:lnTo>
                    <a:pt x="1912" y="320"/>
                  </a:lnTo>
                  <a:lnTo>
                    <a:pt x="1756" y="162"/>
                  </a:lnTo>
                  <a:lnTo>
                    <a:pt x="1602" y="2"/>
                  </a:lnTo>
                  <a:lnTo>
                    <a:pt x="1600" y="0"/>
                  </a:lnTo>
                  <a:close/>
                </a:path>
              </a:pathLst>
            </a:custGeom>
            <a:gradFill rotWithShape="1">
              <a:gsLst>
                <a:gs pos="0">
                  <a:srgbClr val="339966">
                    <a:alpha val="10001"/>
                  </a:srgbClr>
                </a:gs>
                <a:gs pos="100000">
                  <a:srgbClr val="18472F"/>
                </a:gs>
              </a:gsLst>
              <a:lin ang="5400000" scaled="1"/>
            </a:gradFill>
            <a:ln w="12700">
              <a:solidFill>
                <a:srgbClr val="B2B2B2"/>
              </a:solidFill>
              <a:round/>
              <a:headEnd/>
              <a:tailEnd/>
            </a:ln>
          </p:spPr>
          <p:txBody>
            <a:bodyPr/>
            <a:lstStyle/>
            <a:p>
              <a:endParaRPr lang="en-US" sz="1800">
                <a:latin typeface="Arial" charset="0"/>
              </a:endParaRPr>
            </a:p>
          </p:txBody>
        </p:sp>
        <p:sp>
          <p:nvSpPr>
            <p:cNvPr id="15393" name="Freeform 4"/>
            <p:cNvSpPr>
              <a:spLocks/>
            </p:cNvSpPr>
            <p:nvPr/>
          </p:nvSpPr>
          <p:spPr bwMode="auto">
            <a:xfrm>
              <a:off x="2899" y="2126"/>
              <a:ext cx="1430" cy="1143"/>
            </a:xfrm>
            <a:custGeom>
              <a:avLst/>
              <a:gdLst>
                <a:gd name="T0" fmla="*/ 1 w 1912"/>
                <a:gd name="T1" fmla="*/ 1 h 1600"/>
                <a:gd name="T2" fmla="*/ 1 w 1912"/>
                <a:gd name="T3" fmla="*/ 1 h 1600"/>
                <a:gd name="T4" fmla="*/ 1 w 1912"/>
                <a:gd name="T5" fmla="*/ 1 h 1600"/>
                <a:gd name="T6" fmla="*/ 1 w 1912"/>
                <a:gd name="T7" fmla="*/ 1 h 1600"/>
                <a:gd name="T8" fmla="*/ 1 w 1912"/>
                <a:gd name="T9" fmla="*/ 1 h 1600"/>
                <a:gd name="T10" fmla="*/ 1 w 1912"/>
                <a:gd name="T11" fmla="*/ 1 h 1600"/>
                <a:gd name="T12" fmla="*/ 1 w 1912"/>
                <a:gd name="T13" fmla="*/ 1 h 1600"/>
                <a:gd name="T14" fmla="*/ 1 w 1912"/>
                <a:gd name="T15" fmla="*/ 1 h 1600"/>
                <a:gd name="T16" fmla="*/ 1 w 1912"/>
                <a:gd name="T17" fmla="*/ 1 h 1600"/>
                <a:gd name="T18" fmla="*/ 1 w 1912"/>
                <a:gd name="T19" fmla="*/ 1 h 1600"/>
                <a:gd name="T20" fmla="*/ 1 w 1912"/>
                <a:gd name="T21" fmla="*/ 1 h 1600"/>
                <a:gd name="T22" fmla="*/ 1 w 1912"/>
                <a:gd name="T23" fmla="*/ 1 h 1600"/>
                <a:gd name="T24" fmla="*/ 1 w 1912"/>
                <a:gd name="T25" fmla="*/ 1 h 1600"/>
                <a:gd name="T26" fmla="*/ 1 w 1912"/>
                <a:gd name="T27" fmla="*/ 1 h 1600"/>
                <a:gd name="T28" fmla="*/ 1 w 1912"/>
                <a:gd name="T29" fmla="*/ 1 h 1600"/>
                <a:gd name="T30" fmla="*/ 1 w 1912"/>
                <a:gd name="T31" fmla="*/ 1 h 1600"/>
                <a:gd name="T32" fmla="*/ 1 w 1912"/>
                <a:gd name="T33" fmla="*/ 1 h 1600"/>
                <a:gd name="T34" fmla="*/ 1 w 1912"/>
                <a:gd name="T35" fmla="*/ 1 h 1600"/>
                <a:gd name="T36" fmla="*/ 1 w 1912"/>
                <a:gd name="T37" fmla="*/ 1 h 1600"/>
                <a:gd name="T38" fmla="*/ 1 w 1912"/>
                <a:gd name="T39" fmla="*/ 0 h 1600"/>
                <a:gd name="T40" fmla="*/ 1 w 1912"/>
                <a:gd name="T41" fmla="*/ 1 h 1600"/>
                <a:gd name="T42" fmla="*/ 1 w 1912"/>
                <a:gd name="T43" fmla="*/ 1 h 1600"/>
                <a:gd name="T44" fmla="*/ 1 w 1912"/>
                <a:gd name="T45" fmla="*/ 1 h 1600"/>
                <a:gd name="T46" fmla="*/ 1 w 1912"/>
                <a:gd name="T47" fmla="*/ 1 h 1600"/>
                <a:gd name="T48" fmla="*/ 1 w 1912"/>
                <a:gd name="T49" fmla="*/ 1 h 1600"/>
                <a:gd name="T50" fmla="*/ 1 w 1912"/>
                <a:gd name="T51" fmla="*/ 1 h 1600"/>
                <a:gd name="T52" fmla="*/ 1 w 1912"/>
                <a:gd name="T53" fmla="*/ 1 h 1600"/>
                <a:gd name="T54" fmla="*/ 1 w 1912"/>
                <a:gd name="T55" fmla="*/ 1 h 1600"/>
                <a:gd name="T56" fmla="*/ 1 w 1912"/>
                <a:gd name="T57" fmla="*/ 1 h 1600"/>
                <a:gd name="T58" fmla="*/ 1 w 1912"/>
                <a:gd name="T59" fmla="*/ 1 h 1600"/>
                <a:gd name="T60" fmla="*/ 1 w 1912"/>
                <a:gd name="T61" fmla="*/ 1 h 1600"/>
                <a:gd name="T62" fmla="*/ 1 w 1912"/>
                <a:gd name="T63" fmla="*/ 1 h 1600"/>
                <a:gd name="T64" fmla="*/ 1 w 1912"/>
                <a:gd name="T65" fmla="*/ 1 h 1600"/>
                <a:gd name="T66" fmla="*/ 1 w 1912"/>
                <a:gd name="T67" fmla="*/ 1 h 1600"/>
                <a:gd name="T68" fmla="*/ 1 w 1912"/>
                <a:gd name="T69" fmla="*/ 1 h 1600"/>
                <a:gd name="T70" fmla="*/ 1 w 1912"/>
                <a:gd name="T71" fmla="*/ 1 h 1600"/>
                <a:gd name="T72" fmla="*/ 1 w 1912"/>
                <a:gd name="T73" fmla="*/ 1 h 1600"/>
                <a:gd name="T74" fmla="*/ 1 w 1912"/>
                <a:gd name="T75" fmla="*/ 1 h 1600"/>
                <a:gd name="T76" fmla="*/ 1 w 1912"/>
                <a:gd name="T77" fmla="*/ 1 h 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12"/>
                <a:gd name="T118" fmla="*/ 0 h 1600"/>
                <a:gd name="T119" fmla="*/ 1912 w 1912"/>
                <a:gd name="T120" fmla="*/ 1600 h 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12" h="1600">
                  <a:moveTo>
                    <a:pt x="312" y="1600"/>
                  </a:moveTo>
                  <a:lnTo>
                    <a:pt x="312" y="1600"/>
                  </a:lnTo>
                  <a:lnTo>
                    <a:pt x="394" y="1598"/>
                  </a:lnTo>
                  <a:lnTo>
                    <a:pt x="476" y="1592"/>
                  </a:lnTo>
                  <a:lnTo>
                    <a:pt x="556" y="1580"/>
                  </a:lnTo>
                  <a:lnTo>
                    <a:pt x="634" y="1566"/>
                  </a:lnTo>
                  <a:lnTo>
                    <a:pt x="712" y="1550"/>
                  </a:lnTo>
                  <a:lnTo>
                    <a:pt x="788" y="1528"/>
                  </a:lnTo>
                  <a:lnTo>
                    <a:pt x="862" y="1502"/>
                  </a:lnTo>
                  <a:lnTo>
                    <a:pt x="934" y="1474"/>
                  </a:lnTo>
                  <a:lnTo>
                    <a:pt x="1006" y="1442"/>
                  </a:lnTo>
                  <a:lnTo>
                    <a:pt x="1074" y="1406"/>
                  </a:lnTo>
                  <a:lnTo>
                    <a:pt x="1142" y="1368"/>
                  </a:lnTo>
                  <a:lnTo>
                    <a:pt x="1206" y="1326"/>
                  </a:lnTo>
                  <a:lnTo>
                    <a:pt x="1268" y="1282"/>
                  </a:lnTo>
                  <a:lnTo>
                    <a:pt x="1330" y="1234"/>
                  </a:lnTo>
                  <a:lnTo>
                    <a:pt x="1388" y="1184"/>
                  </a:lnTo>
                  <a:lnTo>
                    <a:pt x="1442" y="1132"/>
                  </a:lnTo>
                  <a:lnTo>
                    <a:pt x="1496" y="1076"/>
                  </a:lnTo>
                  <a:lnTo>
                    <a:pt x="1546" y="1018"/>
                  </a:lnTo>
                  <a:lnTo>
                    <a:pt x="1594" y="958"/>
                  </a:lnTo>
                  <a:lnTo>
                    <a:pt x="1638" y="896"/>
                  </a:lnTo>
                  <a:lnTo>
                    <a:pt x="1680" y="830"/>
                  </a:lnTo>
                  <a:lnTo>
                    <a:pt x="1718" y="764"/>
                  </a:lnTo>
                  <a:lnTo>
                    <a:pt x="1754" y="694"/>
                  </a:lnTo>
                  <a:lnTo>
                    <a:pt x="1786" y="624"/>
                  </a:lnTo>
                  <a:lnTo>
                    <a:pt x="1814" y="552"/>
                  </a:lnTo>
                  <a:lnTo>
                    <a:pt x="1840" y="478"/>
                  </a:lnTo>
                  <a:lnTo>
                    <a:pt x="1862" y="402"/>
                  </a:lnTo>
                  <a:lnTo>
                    <a:pt x="1880" y="324"/>
                  </a:lnTo>
                  <a:lnTo>
                    <a:pt x="1894" y="246"/>
                  </a:lnTo>
                  <a:lnTo>
                    <a:pt x="1904" y="166"/>
                  </a:lnTo>
                  <a:lnTo>
                    <a:pt x="1910" y="84"/>
                  </a:lnTo>
                  <a:lnTo>
                    <a:pt x="1912" y="2"/>
                  </a:lnTo>
                  <a:lnTo>
                    <a:pt x="1754" y="158"/>
                  </a:lnTo>
                  <a:lnTo>
                    <a:pt x="1594" y="312"/>
                  </a:lnTo>
                  <a:lnTo>
                    <a:pt x="1436" y="158"/>
                  </a:lnTo>
                  <a:lnTo>
                    <a:pt x="1276" y="2"/>
                  </a:lnTo>
                  <a:lnTo>
                    <a:pt x="1272" y="0"/>
                  </a:lnTo>
                  <a:lnTo>
                    <a:pt x="1270" y="48"/>
                  </a:lnTo>
                  <a:lnTo>
                    <a:pt x="1268" y="98"/>
                  </a:lnTo>
                  <a:lnTo>
                    <a:pt x="1260" y="146"/>
                  </a:lnTo>
                  <a:lnTo>
                    <a:pt x="1252" y="192"/>
                  </a:lnTo>
                  <a:lnTo>
                    <a:pt x="1242" y="240"/>
                  </a:lnTo>
                  <a:lnTo>
                    <a:pt x="1228" y="284"/>
                  </a:lnTo>
                  <a:lnTo>
                    <a:pt x="1214" y="330"/>
                  </a:lnTo>
                  <a:lnTo>
                    <a:pt x="1196" y="374"/>
                  </a:lnTo>
                  <a:lnTo>
                    <a:pt x="1178" y="416"/>
                  </a:lnTo>
                  <a:lnTo>
                    <a:pt x="1156" y="458"/>
                  </a:lnTo>
                  <a:lnTo>
                    <a:pt x="1134" y="498"/>
                  </a:lnTo>
                  <a:lnTo>
                    <a:pt x="1108" y="536"/>
                  </a:lnTo>
                  <a:lnTo>
                    <a:pt x="1082" y="574"/>
                  </a:lnTo>
                  <a:lnTo>
                    <a:pt x="1052" y="610"/>
                  </a:lnTo>
                  <a:lnTo>
                    <a:pt x="1022" y="644"/>
                  </a:lnTo>
                  <a:lnTo>
                    <a:pt x="992" y="678"/>
                  </a:lnTo>
                  <a:lnTo>
                    <a:pt x="958" y="710"/>
                  </a:lnTo>
                  <a:lnTo>
                    <a:pt x="922" y="740"/>
                  </a:lnTo>
                  <a:lnTo>
                    <a:pt x="886" y="768"/>
                  </a:lnTo>
                  <a:lnTo>
                    <a:pt x="848" y="796"/>
                  </a:lnTo>
                  <a:lnTo>
                    <a:pt x="810" y="820"/>
                  </a:lnTo>
                  <a:lnTo>
                    <a:pt x="770" y="844"/>
                  </a:lnTo>
                  <a:lnTo>
                    <a:pt x="728" y="864"/>
                  </a:lnTo>
                  <a:lnTo>
                    <a:pt x="686" y="884"/>
                  </a:lnTo>
                  <a:lnTo>
                    <a:pt x="642" y="902"/>
                  </a:lnTo>
                  <a:lnTo>
                    <a:pt x="598" y="916"/>
                  </a:lnTo>
                  <a:lnTo>
                    <a:pt x="552" y="930"/>
                  </a:lnTo>
                  <a:lnTo>
                    <a:pt x="506" y="940"/>
                  </a:lnTo>
                  <a:lnTo>
                    <a:pt x="458" y="948"/>
                  </a:lnTo>
                  <a:lnTo>
                    <a:pt x="410" y="954"/>
                  </a:lnTo>
                  <a:lnTo>
                    <a:pt x="362" y="958"/>
                  </a:lnTo>
                  <a:lnTo>
                    <a:pt x="312" y="960"/>
                  </a:lnTo>
                  <a:lnTo>
                    <a:pt x="310" y="962"/>
                  </a:lnTo>
                  <a:lnTo>
                    <a:pt x="156" y="1120"/>
                  </a:lnTo>
                  <a:lnTo>
                    <a:pt x="0" y="1280"/>
                  </a:lnTo>
                  <a:lnTo>
                    <a:pt x="156" y="1438"/>
                  </a:lnTo>
                  <a:lnTo>
                    <a:pt x="310" y="1596"/>
                  </a:lnTo>
                  <a:lnTo>
                    <a:pt x="312" y="1600"/>
                  </a:lnTo>
                  <a:close/>
                </a:path>
              </a:pathLst>
            </a:custGeom>
            <a:gradFill rotWithShape="1">
              <a:gsLst>
                <a:gs pos="0">
                  <a:srgbClr val="00FF00">
                    <a:alpha val="10001"/>
                  </a:srgbClr>
                </a:gs>
                <a:gs pos="100000">
                  <a:srgbClr val="00AA00"/>
                </a:gs>
              </a:gsLst>
              <a:lin ang="5400000" scaled="1"/>
            </a:gradFill>
            <a:ln w="12700" algn="ctr">
              <a:solidFill>
                <a:srgbClr val="B2B2B2"/>
              </a:solidFill>
              <a:round/>
              <a:headEnd/>
              <a:tailEnd/>
            </a:ln>
          </p:spPr>
          <p:txBody>
            <a:bodyPr/>
            <a:lstStyle/>
            <a:p>
              <a:endParaRPr lang="en-US" sz="1800">
                <a:latin typeface="Arial" charset="0"/>
              </a:endParaRPr>
            </a:p>
          </p:txBody>
        </p:sp>
        <p:sp>
          <p:nvSpPr>
            <p:cNvPr id="15394" name="Freeform 5"/>
            <p:cNvSpPr>
              <a:spLocks/>
            </p:cNvSpPr>
            <p:nvPr/>
          </p:nvSpPr>
          <p:spPr bwMode="auto">
            <a:xfrm>
              <a:off x="1947" y="1903"/>
              <a:ext cx="1197" cy="1366"/>
            </a:xfrm>
            <a:custGeom>
              <a:avLst/>
              <a:gdLst>
                <a:gd name="T0" fmla="*/ 0 w 1600"/>
                <a:gd name="T1" fmla="*/ 1 h 1912"/>
                <a:gd name="T2" fmla="*/ 1 w 1600"/>
                <a:gd name="T3" fmla="*/ 1 h 1912"/>
                <a:gd name="T4" fmla="*/ 1 w 1600"/>
                <a:gd name="T5" fmla="*/ 1 h 1912"/>
                <a:gd name="T6" fmla="*/ 1 w 1600"/>
                <a:gd name="T7" fmla="*/ 1 h 1912"/>
                <a:gd name="T8" fmla="*/ 1 w 1600"/>
                <a:gd name="T9" fmla="*/ 1 h 1912"/>
                <a:gd name="T10" fmla="*/ 1 w 1600"/>
                <a:gd name="T11" fmla="*/ 1 h 1912"/>
                <a:gd name="T12" fmla="*/ 1 w 1600"/>
                <a:gd name="T13" fmla="*/ 1 h 1912"/>
                <a:gd name="T14" fmla="*/ 1 w 1600"/>
                <a:gd name="T15" fmla="*/ 1 h 1912"/>
                <a:gd name="T16" fmla="*/ 1 w 1600"/>
                <a:gd name="T17" fmla="*/ 1 h 1912"/>
                <a:gd name="T18" fmla="*/ 1 w 1600"/>
                <a:gd name="T19" fmla="*/ 1 h 1912"/>
                <a:gd name="T20" fmla="*/ 1 w 1600"/>
                <a:gd name="T21" fmla="*/ 1 h 1912"/>
                <a:gd name="T22" fmla="*/ 1 w 1600"/>
                <a:gd name="T23" fmla="*/ 1 h 1912"/>
                <a:gd name="T24" fmla="*/ 1 w 1600"/>
                <a:gd name="T25" fmla="*/ 1 h 1912"/>
                <a:gd name="T26" fmla="*/ 1 w 1600"/>
                <a:gd name="T27" fmla="*/ 1 h 1912"/>
                <a:gd name="T28" fmla="*/ 1 w 1600"/>
                <a:gd name="T29" fmla="*/ 1 h 1912"/>
                <a:gd name="T30" fmla="*/ 1 w 1600"/>
                <a:gd name="T31" fmla="*/ 1 h 1912"/>
                <a:gd name="T32" fmla="*/ 1 w 1600"/>
                <a:gd name="T33" fmla="*/ 1 h 1912"/>
                <a:gd name="T34" fmla="*/ 1 w 1600"/>
                <a:gd name="T35" fmla="*/ 1 h 1912"/>
                <a:gd name="T36" fmla="*/ 1 w 1600"/>
                <a:gd name="T37" fmla="*/ 1 h 1912"/>
                <a:gd name="T38" fmla="*/ 1 w 1600"/>
                <a:gd name="T39" fmla="*/ 1 h 1912"/>
                <a:gd name="T40" fmla="*/ 1 w 1600"/>
                <a:gd name="T41" fmla="*/ 1 h 1912"/>
                <a:gd name="T42" fmla="*/ 1 w 1600"/>
                <a:gd name="T43" fmla="*/ 1 h 1912"/>
                <a:gd name="T44" fmla="*/ 1 w 1600"/>
                <a:gd name="T45" fmla="*/ 1 h 1912"/>
                <a:gd name="T46" fmla="*/ 1 w 1600"/>
                <a:gd name="T47" fmla="*/ 1 h 1912"/>
                <a:gd name="T48" fmla="*/ 1 w 1600"/>
                <a:gd name="T49" fmla="*/ 1 h 1912"/>
                <a:gd name="T50" fmla="*/ 1 w 1600"/>
                <a:gd name="T51" fmla="*/ 1 h 1912"/>
                <a:gd name="T52" fmla="*/ 1 w 1600"/>
                <a:gd name="T53" fmla="*/ 1 h 1912"/>
                <a:gd name="T54" fmla="*/ 1 w 1600"/>
                <a:gd name="T55" fmla="*/ 1 h 1912"/>
                <a:gd name="T56" fmla="*/ 1 w 1600"/>
                <a:gd name="T57" fmla="*/ 1 h 1912"/>
                <a:gd name="T58" fmla="*/ 1 w 1600"/>
                <a:gd name="T59" fmla="*/ 1 h 1912"/>
                <a:gd name="T60" fmla="*/ 1 w 1600"/>
                <a:gd name="T61" fmla="*/ 1 h 1912"/>
                <a:gd name="T62" fmla="*/ 1 w 1600"/>
                <a:gd name="T63" fmla="*/ 1 h 1912"/>
                <a:gd name="T64" fmla="*/ 1 w 1600"/>
                <a:gd name="T65" fmla="*/ 1 h 1912"/>
                <a:gd name="T66" fmla="*/ 1 w 1600"/>
                <a:gd name="T67" fmla="*/ 1 h 1912"/>
                <a:gd name="T68" fmla="*/ 1 w 1600"/>
                <a:gd name="T69" fmla="*/ 1 h 1912"/>
                <a:gd name="T70" fmla="*/ 1 w 1600"/>
                <a:gd name="T71" fmla="*/ 1 h 1912"/>
                <a:gd name="T72" fmla="*/ 1 w 1600"/>
                <a:gd name="T73" fmla="*/ 1 h 1912"/>
                <a:gd name="T74" fmla="*/ 1 w 1600"/>
                <a:gd name="T75" fmla="*/ 1 h 1912"/>
                <a:gd name="T76" fmla="*/ 0 w 1600"/>
                <a:gd name="T77" fmla="*/ 1 h 19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00"/>
                <a:gd name="T118" fmla="*/ 0 h 1912"/>
                <a:gd name="T119" fmla="*/ 1600 w 1600"/>
                <a:gd name="T120" fmla="*/ 1912 h 19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00" h="1912">
                  <a:moveTo>
                    <a:pt x="0" y="312"/>
                  </a:moveTo>
                  <a:lnTo>
                    <a:pt x="0" y="312"/>
                  </a:lnTo>
                  <a:lnTo>
                    <a:pt x="2" y="394"/>
                  </a:lnTo>
                  <a:lnTo>
                    <a:pt x="8" y="474"/>
                  </a:lnTo>
                  <a:lnTo>
                    <a:pt x="18" y="554"/>
                  </a:lnTo>
                  <a:lnTo>
                    <a:pt x="32" y="634"/>
                  </a:lnTo>
                  <a:lnTo>
                    <a:pt x="50" y="712"/>
                  </a:lnTo>
                  <a:lnTo>
                    <a:pt x="72" y="786"/>
                  </a:lnTo>
                  <a:lnTo>
                    <a:pt x="96" y="862"/>
                  </a:lnTo>
                  <a:lnTo>
                    <a:pt x="126" y="934"/>
                  </a:lnTo>
                  <a:lnTo>
                    <a:pt x="158" y="1004"/>
                  </a:lnTo>
                  <a:lnTo>
                    <a:pt x="192" y="1074"/>
                  </a:lnTo>
                  <a:lnTo>
                    <a:pt x="232" y="1140"/>
                  </a:lnTo>
                  <a:lnTo>
                    <a:pt x="272" y="1206"/>
                  </a:lnTo>
                  <a:lnTo>
                    <a:pt x="318" y="1268"/>
                  </a:lnTo>
                  <a:lnTo>
                    <a:pt x="364" y="1328"/>
                  </a:lnTo>
                  <a:lnTo>
                    <a:pt x="414" y="1386"/>
                  </a:lnTo>
                  <a:lnTo>
                    <a:pt x="468" y="1442"/>
                  </a:lnTo>
                  <a:lnTo>
                    <a:pt x="522" y="1496"/>
                  </a:lnTo>
                  <a:lnTo>
                    <a:pt x="580" y="1546"/>
                  </a:lnTo>
                  <a:lnTo>
                    <a:pt x="642" y="1592"/>
                  </a:lnTo>
                  <a:lnTo>
                    <a:pt x="704" y="1638"/>
                  </a:lnTo>
                  <a:lnTo>
                    <a:pt x="768" y="1678"/>
                  </a:lnTo>
                  <a:lnTo>
                    <a:pt x="836" y="1718"/>
                  </a:lnTo>
                  <a:lnTo>
                    <a:pt x="904" y="1752"/>
                  </a:lnTo>
                  <a:lnTo>
                    <a:pt x="976" y="1784"/>
                  </a:lnTo>
                  <a:lnTo>
                    <a:pt x="1048" y="1814"/>
                  </a:lnTo>
                  <a:lnTo>
                    <a:pt x="1122" y="1838"/>
                  </a:lnTo>
                  <a:lnTo>
                    <a:pt x="1198" y="1860"/>
                  </a:lnTo>
                  <a:lnTo>
                    <a:pt x="1276" y="1878"/>
                  </a:lnTo>
                  <a:lnTo>
                    <a:pt x="1354" y="1892"/>
                  </a:lnTo>
                  <a:lnTo>
                    <a:pt x="1434" y="1902"/>
                  </a:lnTo>
                  <a:lnTo>
                    <a:pt x="1514" y="1910"/>
                  </a:lnTo>
                  <a:lnTo>
                    <a:pt x="1598" y="1912"/>
                  </a:lnTo>
                  <a:lnTo>
                    <a:pt x="1442" y="1752"/>
                  </a:lnTo>
                  <a:lnTo>
                    <a:pt x="1288" y="1594"/>
                  </a:lnTo>
                  <a:lnTo>
                    <a:pt x="1442" y="1434"/>
                  </a:lnTo>
                  <a:lnTo>
                    <a:pt x="1598" y="1276"/>
                  </a:lnTo>
                  <a:lnTo>
                    <a:pt x="1600" y="1272"/>
                  </a:lnTo>
                  <a:lnTo>
                    <a:pt x="1550" y="1270"/>
                  </a:lnTo>
                  <a:lnTo>
                    <a:pt x="1502" y="1266"/>
                  </a:lnTo>
                  <a:lnTo>
                    <a:pt x="1454" y="1260"/>
                  </a:lnTo>
                  <a:lnTo>
                    <a:pt x="1406" y="1252"/>
                  </a:lnTo>
                  <a:lnTo>
                    <a:pt x="1360" y="1242"/>
                  </a:lnTo>
                  <a:lnTo>
                    <a:pt x="1314" y="1228"/>
                  </a:lnTo>
                  <a:lnTo>
                    <a:pt x="1270" y="1214"/>
                  </a:lnTo>
                  <a:lnTo>
                    <a:pt x="1226" y="1196"/>
                  </a:lnTo>
                  <a:lnTo>
                    <a:pt x="1184" y="1176"/>
                  </a:lnTo>
                  <a:lnTo>
                    <a:pt x="1142" y="1156"/>
                  </a:lnTo>
                  <a:lnTo>
                    <a:pt x="1102" y="1132"/>
                  </a:lnTo>
                  <a:lnTo>
                    <a:pt x="1064" y="1108"/>
                  </a:lnTo>
                  <a:lnTo>
                    <a:pt x="1026" y="1080"/>
                  </a:lnTo>
                  <a:lnTo>
                    <a:pt x="990" y="1052"/>
                  </a:lnTo>
                  <a:lnTo>
                    <a:pt x="954" y="1022"/>
                  </a:lnTo>
                  <a:lnTo>
                    <a:pt x="922" y="990"/>
                  </a:lnTo>
                  <a:lnTo>
                    <a:pt x="890" y="958"/>
                  </a:lnTo>
                  <a:lnTo>
                    <a:pt x="860" y="922"/>
                  </a:lnTo>
                  <a:lnTo>
                    <a:pt x="830" y="886"/>
                  </a:lnTo>
                  <a:lnTo>
                    <a:pt x="804" y="848"/>
                  </a:lnTo>
                  <a:lnTo>
                    <a:pt x="778" y="810"/>
                  </a:lnTo>
                  <a:lnTo>
                    <a:pt x="756" y="770"/>
                  </a:lnTo>
                  <a:lnTo>
                    <a:pt x="734" y="728"/>
                  </a:lnTo>
                  <a:lnTo>
                    <a:pt x="716" y="686"/>
                  </a:lnTo>
                  <a:lnTo>
                    <a:pt x="698" y="642"/>
                  </a:lnTo>
                  <a:lnTo>
                    <a:pt x="684" y="598"/>
                  </a:lnTo>
                  <a:lnTo>
                    <a:pt x="670" y="552"/>
                  </a:lnTo>
                  <a:lnTo>
                    <a:pt x="660" y="504"/>
                  </a:lnTo>
                  <a:lnTo>
                    <a:pt x="652" y="458"/>
                  </a:lnTo>
                  <a:lnTo>
                    <a:pt x="644" y="410"/>
                  </a:lnTo>
                  <a:lnTo>
                    <a:pt x="642" y="360"/>
                  </a:lnTo>
                  <a:lnTo>
                    <a:pt x="640" y="312"/>
                  </a:lnTo>
                  <a:lnTo>
                    <a:pt x="638" y="310"/>
                  </a:lnTo>
                  <a:lnTo>
                    <a:pt x="480" y="154"/>
                  </a:lnTo>
                  <a:lnTo>
                    <a:pt x="320" y="0"/>
                  </a:lnTo>
                  <a:lnTo>
                    <a:pt x="162" y="154"/>
                  </a:lnTo>
                  <a:lnTo>
                    <a:pt x="2" y="310"/>
                  </a:lnTo>
                  <a:lnTo>
                    <a:pt x="0" y="312"/>
                  </a:lnTo>
                  <a:close/>
                </a:path>
              </a:pathLst>
            </a:custGeom>
            <a:gradFill rotWithShape="1">
              <a:gsLst>
                <a:gs pos="0">
                  <a:srgbClr val="33CC33">
                    <a:alpha val="10001"/>
                  </a:srgbClr>
                </a:gs>
                <a:gs pos="100000">
                  <a:srgbClr val="0A270A"/>
                </a:gs>
              </a:gsLst>
              <a:lin ang="5400000" scaled="1"/>
            </a:gradFill>
            <a:ln w="12700">
              <a:solidFill>
                <a:srgbClr val="B2B2B2"/>
              </a:solidFill>
              <a:round/>
              <a:headEnd/>
              <a:tailEnd/>
            </a:ln>
          </p:spPr>
          <p:txBody>
            <a:bodyPr/>
            <a:lstStyle/>
            <a:p>
              <a:endParaRPr lang="en-US" sz="1800">
                <a:latin typeface="Arial" charset="0"/>
              </a:endParaRPr>
            </a:p>
          </p:txBody>
        </p:sp>
        <p:sp>
          <p:nvSpPr>
            <p:cNvPr id="15395" name="Text Box 32"/>
            <p:cNvSpPr txBox="1">
              <a:spLocks noChangeArrowheads="1"/>
            </p:cNvSpPr>
            <p:nvPr/>
          </p:nvSpPr>
          <p:spPr bwMode="auto">
            <a:xfrm rot="-2241575">
              <a:off x="2326" y="1238"/>
              <a:ext cx="554" cy="288"/>
            </a:xfrm>
            <a:prstGeom prst="rect">
              <a:avLst/>
            </a:prstGeom>
            <a:noFill/>
            <a:ln w="9525">
              <a:noFill/>
              <a:miter lim="800000"/>
              <a:headEnd/>
              <a:tailEnd/>
            </a:ln>
          </p:spPr>
          <p:txBody>
            <a:bodyPr wrap="none">
              <a:spAutoFit/>
            </a:bodyPr>
            <a:lstStyle/>
            <a:p>
              <a:r>
                <a:rPr lang="nl-BE">
                  <a:solidFill>
                    <a:srgbClr val="DDDDDD"/>
                  </a:solidFill>
                  <a:latin typeface="Arial" charset="0"/>
                </a:rPr>
                <a:t>retire</a:t>
              </a:r>
              <a:endParaRPr lang="en-US">
                <a:solidFill>
                  <a:srgbClr val="DDDDDD"/>
                </a:solidFill>
                <a:latin typeface="Arial" charset="0"/>
              </a:endParaRPr>
            </a:p>
          </p:txBody>
        </p:sp>
        <p:sp>
          <p:nvSpPr>
            <p:cNvPr id="15396" name="Text Box 33"/>
            <p:cNvSpPr txBox="1">
              <a:spLocks noChangeArrowheads="1"/>
            </p:cNvSpPr>
            <p:nvPr/>
          </p:nvSpPr>
          <p:spPr bwMode="auto">
            <a:xfrm rot="2555164">
              <a:off x="3523" y="1374"/>
              <a:ext cx="650" cy="288"/>
            </a:xfrm>
            <a:prstGeom prst="rect">
              <a:avLst/>
            </a:prstGeom>
            <a:noFill/>
            <a:ln w="9525" algn="ctr">
              <a:noFill/>
              <a:miter lim="800000"/>
              <a:headEnd/>
              <a:tailEnd/>
            </a:ln>
          </p:spPr>
          <p:txBody>
            <a:bodyPr wrap="none">
              <a:spAutoFit/>
            </a:bodyPr>
            <a:lstStyle/>
            <a:p>
              <a:r>
                <a:rPr lang="nl-BE">
                  <a:latin typeface="Arial" charset="0"/>
                </a:rPr>
                <a:t>recruit</a:t>
              </a:r>
              <a:endParaRPr lang="en-US">
                <a:latin typeface="Arial" charset="0"/>
              </a:endParaRPr>
            </a:p>
          </p:txBody>
        </p:sp>
        <p:sp>
          <p:nvSpPr>
            <p:cNvPr id="15397" name="Text Box 34"/>
            <p:cNvSpPr txBox="1">
              <a:spLocks noChangeArrowheads="1"/>
            </p:cNvSpPr>
            <p:nvPr/>
          </p:nvSpPr>
          <p:spPr bwMode="auto">
            <a:xfrm rot="-2671805">
              <a:off x="3465" y="2631"/>
              <a:ext cx="597" cy="288"/>
            </a:xfrm>
            <a:prstGeom prst="rect">
              <a:avLst/>
            </a:prstGeom>
            <a:noFill/>
            <a:ln w="9525">
              <a:noFill/>
              <a:miter lim="800000"/>
              <a:headEnd/>
              <a:tailEnd/>
            </a:ln>
          </p:spPr>
          <p:txBody>
            <a:bodyPr wrap="none">
              <a:spAutoFit/>
            </a:bodyPr>
            <a:lstStyle/>
            <a:p>
              <a:r>
                <a:rPr lang="nl-BE">
                  <a:latin typeface="Arial" charset="0"/>
                </a:rPr>
                <a:t>retain</a:t>
              </a:r>
              <a:endParaRPr lang="en-US">
                <a:latin typeface="Arial" charset="0"/>
              </a:endParaRPr>
            </a:p>
          </p:txBody>
        </p:sp>
        <p:sp>
          <p:nvSpPr>
            <p:cNvPr id="15398" name="Text Box 35"/>
            <p:cNvSpPr txBox="1">
              <a:spLocks noChangeArrowheads="1"/>
            </p:cNvSpPr>
            <p:nvPr/>
          </p:nvSpPr>
          <p:spPr bwMode="auto">
            <a:xfrm rot="2966222">
              <a:off x="2021" y="2496"/>
              <a:ext cx="917" cy="288"/>
            </a:xfrm>
            <a:prstGeom prst="rect">
              <a:avLst/>
            </a:prstGeom>
            <a:noFill/>
            <a:ln w="9525">
              <a:noFill/>
              <a:miter lim="800000"/>
              <a:headEnd/>
              <a:tailEnd/>
            </a:ln>
          </p:spPr>
          <p:txBody>
            <a:bodyPr wrap="none">
              <a:spAutoFit/>
            </a:bodyPr>
            <a:lstStyle/>
            <a:p>
              <a:r>
                <a:rPr lang="nl-BE">
                  <a:solidFill>
                    <a:srgbClr val="DDDDDD"/>
                  </a:solidFill>
                  <a:latin typeface="Arial" charset="0"/>
                </a:rPr>
                <a:t>reconvert</a:t>
              </a:r>
              <a:endParaRPr lang="en-US">
                <a:solidFill>
                  <a:srgbClr val="DDDDDD"/>
                </a:solidFill>
                <a:latin typeface="Arial" charset="0"/>
              </a:endParaRPr>
            </a:p>
          </p:txBody>
        </p:sp>
      </p:grpSp>
      <p:sp>
        <p:nvSpPr>
          <p:cNvPr id="15363" name="Text Box 32"/>
          <p:cNvSpPr txBox="1">
            <a:spLocks noChangeArrowheads="1"/>
          </p:cNvSpPr>
          <p:nvPr/>
        </p:nvSpPr>
        <p:spPr bwMode="auto">
          <a:xfrm>
            <a:off x="1116013" y="404813"/>
            <a:ext cx="7416800" cy="519112"/>
          </a:xfrm>
          <a:prstGeom prst="rect">
            <a:avLst/>
          </a:prstGeom>
          <a:noFill/>
          <a:ln w="9525">
            <a:noFill/>
            <a:miter lim="800000"/>
            <a:headEnd/>
            <a:tailEnd/>
          </a:ln>
        </p:spPr>
        <p:txBody>
          <a:bodyPr wrap="none">
            <a:spAutoFit/>
          </a:bodyPr>
          <a:lstStyle/>
          <a:p>
            <a:r>
              <a:rPr lang="fr-BE" sz="2800" b="1">
                <a:latin typeface="Courier New" pitchFamily="49" charset="0"/>
              </a:rPr>
              <a:t>Model geïntegreerd beheer v/h Pers</a:t>
            </a:r>
            <a:endParaRPr lang="en-US" sz="2800" b="1">
              <a:latin typeface="Courier New" pitchFamily="49" charset="0"/>
            </a:endParaRPr>
          </a:p>
        </p:txBody>
      </p:sp>
      <p:sp>
        <p:nvSpPr>
          <p:cNvPr id="15364" name="AutoShape 36"/>
          <p:cNvSpPr>
            <a:spLocks noChangeArrowheads="1"/>
          </p:cNvSpPr>
          <p:nvPr/>
        </p:nvSpPr>
        <p:spPr bwMode="auto">
          <a:xfrm rot="2665275">
            <a:off x="3478213" y="2840038"/>
            <a:ext cx="2208212" cy="220027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1292 w 21600"/>
              <a:gd name="T13" fmla="*/ 10370 h 21600"/>
              <a:gd name="T14" fmla="*/ 20308 w 21600"/>
              <a:gd name="T15" fmla="*/ 11230 h 21600"/>
            </a:gdLst>
            <a:ahLst/>
            <a:cxnLst>
              <a:cxn ang="T8">
                <a:pos x="T0" y="T1"/>
              </a:cxn>
              <a:cxn ang="T9">
                <a:pos x="T2" y="T3"/>
              </a:cxn>
              <a:cxn ang="T10">
                <a:pos x="T4" y="T5"/>
              </a:cxn>
              <a:cxn ang="T11">
                <a:pos x="T6" y="T7"/>
              </a:cxn>
            </a:cxnLst>
            <a:rect l="T12" t="T13" r="T14" b="T15"/>
            <a:pathLst>
              <a:path w="21600" h="21600">
                <a:moveTo>
                  <a:pt x="10800" y="0"/>
                </a:moveTo>
                <a:lnTo>
                  <a:pt x="9574" y="3685"/>
                </a:lnTo>
                <a:lnTo>
                  <a:pt x="10370" y="3685"/>
                </a:lnTo>
                <a:lnTo>
                  <a:pt x="10370" y="10370"/>
                </a:lnTo>
                <a:lnTo>
                  <a:pt x="3685" y="10370"/>
                </a:lnTo>
                <a:lnTo>
                  <a:pt x="3685" y="9574"/>
                </a:lnTo>
                <a:lnTo>
                  <a:pt x="0" y="10800"/>
                </a:lnTo>
                <a:lnTo>
                  <a:pt x="3685" y="12026"/>
                </a:lnTo>
                <a:lnTo>
                  <a:pt x="3685" y="11230"/>
                </a:lnTo>
                <a:lnTo>
                  <a:pt x="10370" y="11230"/>
                </a:lnTo>
                <a:lnTo>
                  <a:pt x="10370" y="17915"/>
                </a:lnTo>
                <a:lnTo>
                  <a:pt x="9574" y="17915"/>
                </a:lnTo>
                <a:lnTo>
                  <a:pt x="10800" y="21600"/>
                </a:lnTo>
                <a:lnTo>
                  <a:pt x="12026" y="17915"/>
                </a:lnTo>
                <a:lnTo>
                  <a:pt x="11230" y="17915"/>
                </a:lnTo>
                <a:lnTo>
                  <a:pt x="11230" y="11230"/>
                </a:lnTo>
                <a:lnTo>
                  <a:pt x="17915" y="11230"/>
                </a:lnTo>
                <a:lnTo>
                  <a:pt x="17915" y="12026"/>
                </a:lnTo>
                <a:lnTo>
                  <a:pt x="21600" y="10800"/>
                </a:lnTo>
                <a:lnTo>
                  <a:pt x="17915" y="9574"/>
                </a:lnTo>
                <a:lnTo>
                  <a:pt x="17915" y="10370"/>
                </a:lnTo>
                <a:lnTo>
                  <a:pt x="11230" y="10370"/>
                </a:lnTo>
                <a:lnTo>
                  <a:pt x="11230" y="3685"/>
                </a:lnTo>
                <a:lnTo>
                  <a:pt x="12026" y="3685"/>
                </a:lnTo>
                <a:close/>
              </a:path>
            </a:pathLst>
          </a:custGeom>
          <a:gradFill rotWithShape="1">
            <a:gsLst>
              <a:gs pos="0">
                <a:srgbClr val="FFCC00"/>
              </a:gs>
              <a:gs pos="100000">
                <a:srgbClr val="C97709"/>
              </a:gs>
            </a:gsLst>
            <a:path path="rect">
              <a:fillToRect l="50000" t="50000" r="50000" b="50000"/>
            </a:path>
          </a:gradFill>
          <a:ln w="12700" algn="ctr">
            <a:solidFill>
              <a:srgbClr val="FFFF00"/>
            </a:solidFill>
            <a:miter lim="800000"/>
            <a:headEnd/>
            <a:tailEnd/>
          </a:ln>
        </p:spPr>
        <p:txBody>
          <a:bodyPr wrap="none" anchor="ctr"/>
          <a:lstStyle/>
          <a:p>
            <a:endParaRPr lang="en-US" sz="1800">
              <a:latin typeface="Arial" charset="0"/>
            </a:endParaRPr>
          </a:p>
        </p:txBody>
      </p:sp>
      <p:grpSp>
        <p:nvGrpSpPr>
          <p:cNvPr id="15365" name="Group 36"/>
          <p:cNvGrpSpPr>
            <a:grpSpLocks/>
          </p:cNvGrpSpPr>
          <p:nvPr/>
        </p:nvGrpSpPr>
        <p:grpSpPr bwMode="auto">
          <a:xfrm>
            <a:off x="2686050" y="2130425"/>
            <a:ext cx="3781425" cy="3630613"/>
            <a:chOff x="1947" y="982"/>
            <a:chExt cx="2382" cy="2287"/>
          </a:xfrm>
        </p:grpSpPr>
        <p:sp>
          <p:nvSpPr>
            <p:cNvPr id="15383" name="Freeform 2"/>
            <p:cNvSpPr>
              <a:spLocks/>
            </p:cNvSpPr>
            <p:nvPr/>
          </p:nvSpPr>
          <p:spPr bwMode="auto">
            <a:xfrm>
              <a:off x="3132" y="982"/>
              <a:ext cx="1197" cy="1366"/>
            </a:xfrm>
            <a:custGeom>
              <a:avLst/>
              <a:gdLst>
                <a:gd name="T0" fmla="*/ 1 w 1600"/>
                <a:gd name="T1" fmla="*/ 1 h 1912"/>
                <a:gd name="T2" fmla="*/ 1 w 1600"/>
                <a:gd name="T3" fmla="*/ 1 h 1912"/>
                <a:gd name="T4" fmla="*/ 1 w 1600"/>
                <a:gd name="T5" fmla="*/ 1 h 1912"/>
                <a:gd name="T6" fmla="*/ 1 w 1600"/>
                <a:gd name="T7" fmla="*/ 1 h 1912"/>
                <a:gd name="T8" fmla="*/ 1 w 1600"/>
                <a:gd name="T9" fmla="*/ 1 h 1912"/>
                <a:gd name="T10" fmla="*/ 1 w 1600"/>
                <a:gd name="T11" fmla="*/ 1 h 1912"/>
                <a:gd name="T12" fmla="*/ 1 w 1600"/>
                <a:gd name="T13" fmla="*/ 1 h 1912"/>
                <a:gd name="T14" fmla="*/ 1 w 1600"/>
                <a:gd name="T15" fmla="*/ 1 h 1912"/>
                <a:gd name="T16" fmla="*/ 1 w 1600"/>
                <a:gd name="T17" fmla="*/ 1 h 1912"/>
                <a:gd name="T18" fmla="*/ 1 w 1600"/>
                <a:gd name="T19" fmla="*/ 1 h 1912"/>
                <a:gd name="T20" fmla="*/ 1 w 1600"/>
                <a:gd name="T21" fmla="*/ 1 h 1912"/>
                <a:gd name="T22" fmla="*/ 1 w 1600"/>
                <a:gd name="T23" fmla="*/ 1 h 1912"/>
                <a:gd name="T24" fmla="*/ 1 w 1600"/>
                <a:gd name="T25" fmla="*/ 1 h 1912"/>
                <a:gd name="T26" fmla="*/ 1 w 1600"/>
                <a:gd name="T27" fmla="*/ 1 h 1912"/>
                <a:gd name="T28" fmla="*/ 1 w 1600"/>
                <a:gd name="T29" fmla="*/ 1 h 1912"/>
                <a:gd name="T30" fmla="*/ 1 w 1600"/>
                <a:gd name="T31" fmla="*/ 1 h 1912"/>
                <a:gd name="T32" fmla="*/ 1 w 1600"/>
                <a:gd name="T33" fmla="*/ 0 h 1912"/>
                <a:gd name="T34" fmla="*/ 1 w 1600"/>
                <a:gd name="T35" fmla="*/ 1 h 1912"/>
                <a:gd name="T36" fmla="*/ 1 w 1600"/>
                <a:gd name="T37" fmla="*/ 1 h 1912"/>
                <a:gd name="T38" fmla="*/ 0 w 1600"/>
                <a:gd name="T39" fmla="*/ 1 h 1912"/>
                <a:gd name="T40" fmla="*/ 1 w 1600"/>
                <a:gd name="T41" fmla="*/ 1 h 1912"/>
                <a:gd name="T42" fmla="*/ 1 w 1600"/>
                <a:gd name="T43" fmla="*/ 1 h 1912"/>
                <a:gd name="T44" fmla="*/ 1 w 1600"/>
                <a:gd name="T45" fmla="*/ 1 h 1912"/>
                <a:gd name="T46" fmla="*/ 1 w 1600"/>
                <a:gd name="T47" fmla="*/ 1 h 1912"/>
                <a:gd name="T48" fmla="*/ 1 w 1600"/>
                <a:gd name="T49" fmla="*/ 1 h 1912"/>
                <a:gd name="T50" fmla="*/ 1 w 1600"/>
                <a:gd name="T51" fmla="*/ 1 h 1912"/>
                <a:gd name="T52" fmla="*/ 1 w 1600"/>
                <a:gd name="T53" fmla="*/ 1 h 1912"/>
                <a:gd name="T54" fmla="*/ 1 w 1600"/>
                <a:gd name="T55" fmla="*/ 1 h 1912"/>
                <a:gd name="T56" fmla="*/ 1 w 1600"/>
                <a:gd name="T57" fmla="*/ 1 h 1912"/>
                <a:gd name="T58" fmla="*/ 1 w 1600"/>
                <a:gd name="T59" fmla="*/ 1 h 1912"/>
                <a:gd name="T60" fmla="*/ 1 w 1600"/>
                <a:gd name="T61" fmla="*/ 1 h 1912"/>
                <a:gd name="T62" fmla="*/ 1 w 1600"/>
                <a:gd name="T63" fmla="*/ 1 h 1912"/>
                <a:gd name="T64" fmla="*/ 1 w 1600"/>
                <a:gd name="T65" fmla="*/ 1 h 1912"/>
                <a:gd name="T66" fmla="*/ 1 w 1600"/>
                <a:gd name="T67" fmla="*/ 1 h 1912"/>
                <a:gd name="T68" fmla="*/ 1 w 1600"/>
                <a:gd name="T69" fmla="*/ 1 h 1912"/>
                <a:gd name="T70" fmla="*/ 1 w 1600"/>
                <a:gd name="T71" fmla="*/ 1 h 1912"/>
                <a:gd name="T72" fmla="*/ 1 w 1600"/>
                <a:gd name="T73" fmla="*/ 1 h 1912"/>
                <a:gd name="T74" fmla="*/ 1 w 1600"/>
                <a:gd name="T75" fmla="*/ 1 h 1912"/>
                <a:gd name="T76" fmla="*/ 1 w 1600"/>
                <a:gd name="T77" fmla="*/ 1 h 19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00"/>
                <a:gd name="T118" fmla="*/ 0 h 1912"/>
                <a:gd name="T119" fmla="*/ 1600 w 1600"/>
                <a:gd name="T120" fmla="*/ 1912 h 19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00" h="1912">
                  <a:moveTo>
                    <a:pt x="1600" y="1600"/>
                  </a:moveTo>
                  <a:lnTo>
                    <a:pt x="1600" y="1600"/>
                  </a:lnTo>
                  <a:lnTo>
                    <a:pt x="1598" y="1518"/>
                  </a:lnTo>
                  <a:lnTo>
                    <a:pt x="1592" y="1436"/>
                  </a:lnTo>
                  <a:lnTo>
                    <a:pt x="1582" y="1356"/>
                  </a:lnTo>
                  <a:lnTo>
                    <a:pt x="1568" y="1278"/>
                  </a:lnTo>
                  <a:lnTo>
                    <a:pt x="1550" y="1200"/>
                  </a:lnTo>
                  <a:lnTo>
                    <a:pt x="1528" y="1124"/>
                  </a:lnTo>
                  <a:lnTo>
                    <a:pt x="1504" y="1050"/>
                  </a:lnTo>
                  <a:lnTo>
                    <a:pt x="1474" y="978"/>
                  </a:lnTo>
                  <a:lnTo>
                    <a:pt x="1442" y="906"/>
                  </a:lnTo>
                  <a:lnTo>
                    <a:pt x="1408" y="838"/>
                  </a:lnTo>
                  <a:lnTo>
                    <a:pt x="1368" y="770"/>
                  </a:lnTo>
                  <a:lnTo>
                    <a:pt x="1328" y="706"/>
                  </a:lnTo>
                  <a:lnTo>
                    <a:pt x="1282" y="644"/>
                  </a:lnTo>
                  <a:lnTo>
                    <a:pt x="1236" y="582"/>
                  </a:lnTo>
                  <a:lnTo>
                    <a:pt x="1186" y="524"/>
                  </a:lnTo>
                  <a:lnTo>
                    <a:pt x="1132" y="470"/>
                  </a:lnTo>
                  <a:lnTo>
                    <a:pt x="1078" y="416"/>
                  </a:lnTo>
                  <a:lnTo>
                    <a:pt x="1020" y="366"/>
                  </a:lnTo>
                  <a:lnTo>
                    <a:pt x="958" y="318"/>
                  </a:lnTo>
                  <a:lnTo>
                    <a:pt x="896" y="274"/>
                  </a:lnTo>
                  <a:lnTo>
                    <a:pt x="832" y="232"/>
                  </a:lnTo>
                  <a:lnTo>
                    <a:pt x="764" y="194"/>
                  </a:lnTo>
                  <a:lnTo>
                    <a:pt x="696" y="158"/>
                  </a:lnTo>
                  <a:lnTo>
                    <a:pt x="624" y="126"/>
                  </a:lnTo>
                  <a:lnTo>
                    <a:pt x="552" y="98"/>
                  </a:lnTo>
                  <a:lnTo>
                    <a:pt x="478" y="72"/>
                  </a:lnTo>
                  <a:lnTo>
                    <a:pt x="402" y="50"/>
                  </a:lnTo>
                  <a:lnTo>
                    <a:pt x="324" y="32"/>
                  </a:lnTo>
                  <a:lnTo>
                    <a:pt x="246" y="18"/>
                  </a:lnTo>
                  <a:lnTo>
                    <a:pt x="166" y="8"/>
                  </a:lnTo>
                  <a:lnTo>
                    <a:pt x="86" y="2"/>
                  </a:lnTo>
                  <a:lnTo>
                    <a:pt x="2" y="0"/>
                  </a:lnTo>
                  <a:lnTo>
                    <a:pt x="158" y="158"/>
                  </a:lnTo>
                  <a:lnTo>
                    <a:pt x="312" y="318"/>
                  </a:lnTo>
                  <a:lnTo>
                    <a:pt x="158" y="476"/>
                  </a:lnTo>
                  <a:lnTo>
                    <a:pt x="2" y="636"/>
                  </a:lnTo>
                  <a:lnTo>
                    <a:pt x="0" y="640"/>
                  </a:lnTo>
                  <a:lnTo>
                    <a:pt x="50" y="642"/>
                  </a:lnTo>
                  <a:lnTo>
                    <a:pt x="98" y="644"/>
                  </a:lnTo>
                  <a:lnTo>
                    <a:pt x="146" y="652"/>
                  </a:lnTo>
                  <a:lnTo>
                    <a:pt x="194" y="660"/>
                  </a:lnTo>
                  <a:lnTo>
                    <a:pt x="240" y="670"/>
                  </a:lnTo>
                  <a:lnTo>
                    <a:pt x="286" y="684"/>
                  </a:lnTo>
                  <a:lnTo>
                    <a:pt x="330" y="698"/>
                  </a:lnTo>
                  <a:lnTo>
                    <a:pt x="374" y="716"/>
                  </a:lnTo>
                  <a:lnTo>
                    <a:pt x="416" y="734"/>
                  </a:lnTo>
                  <a:lnTo>
                    <a:pt x="458" y="756"/>
                  </a:lnTo>
                  <a:lnTo>
                    <a:pt x="498" y="778"/>
                  </a:lnTo>
                  <a:lnTo>
                    <a:pt x="536" y="804"/>
                  </a:lnTo>
                  <a:lnTo>
                    <a:pt x="574" y="830"/>
                  </a:lnTo>
                  <a:lnTo>
                    <a:pt x="610" y="860"/>
                  </a:lnTo>
                  <a:lnTo>
                    <a:pt x="646" y="890"/>
                  </a:lnTo>
                  <a:lnTo>
                    <a:pt x="678" y="920"/>
                  </a:lnTo>
                  <a:lnTo>
                    <a:pt x="710" y="954"/>
                  </a:lnTo>
                  <a:lnTo>
                    <a:pt x="740" y="990"/>
                  </a:lnTo>
                  <a:lnTo>
                    <a:pt x="770" y="1026"/>
                  </a:lnTo>
                  <a:lnTo>
                    <a:pt x="796" y="1064"/>
                  </a:lnTo>
                  <a:lnTo>
                    <a:pt x="822" y="1102"/>
                  </a:lnTo>
                  <a:lnTo>
                    <a:pt x="844" y="1142"/>
                  </a:lnTo>
                  <a:lnTo>
                    <a:pt x="866" y="1184"/>
                  </a:lnTo>
                  <a:lnTo>
                    <a:pt x="884" y="1226"/>
                  </a:lnTo>
                  <a:lnTo>
                    <a:pt x="902" y="1270"/>
                  </a:lnTo>
                  <a:lnTo>
                    <a:pt x="916" y="1314"/>
                  </a:lnTo>
                  <a:lnTo>
                    <a:pt x="930" y="1360"/>
                  </a:lnTo>
                  <a:lnTo>
                    <a:pt x="940" y="1406"/>
                  </a:lnTo>
                  <a:lnTo>
                    <a:pt x="948" y="1454"/>
                  </a:lnTo>
                  <a:lnTo>
                    <a:pt x="956" y="1502"/>
                  </a:lnTo>
                  <a:lnTo>
                    <a:pt x="958" y="1550"/>
                  </a:lnTo>
                  <a:lnTo>
                    <a:pt x="960" y="1600"/>
                  </a:lnTo>
                  <a:lnTo>
                    <a:pt x="962" y="1602"/>
                  </a:lnTo>
                  <a:lnTo>
                    <a:pt x="1120" y="1756"/>
                  </a:lnTo>
                  <a:lnTo>
                    <a:pt x="1280" y="1912"/>
                  </a:lnTo>
                  <a:lnTo>
                    <a:pt x="1438" y="1756"/>
                  </a:lnTo>
                  <a:lnTo>
                    <a:pt x="1598" y="1602"/>
                  </a:lnTo>
                  <a:lnTo>
                    <a:pt x="1600" y="1600"/>
                  </a:lnTo>
                  <a:close/>
                </a:path>
              </a:pathLst>
            </a:custGeom>
            <a:gradFill rotWithShape="1">
              <a:gsLst>
                <a:gs pos="0">
                  <a:srgbClr val="00CC00"/>
                </a:gs>
                <a:gs pos="100000">
                  <a:srgbClr val="B6F0B6"/>
                </a:gs>
              </a:gsLst>
              <a:lin ang="5400000" scaled="1"/>
            </a:gradFill>
            <a:ln w="12700" algn="ctr">
              <a:solidFill>
                <a:srgbClr val="B2B2B2"/>
              </a:solidFill>
              <a:round/>
              <a:headEnd/>
              <a:tailEnd/>
            </a:ln>
          </p:spPr>
          <p:txBody>
            <a:bodyPr/>
            <a:lstStyle/>
            <a:p>
              <a:endParaRPr lang="en-US" sz="1800">
                <a:latin typeface="Arial" charset="0"/>
              </a:endParaRPr>
            </a:p>
          </p:txBody>
        </p:sp>
        <p:sp>
          <p:nvSpPr>
            <p:cNvPr id="15384" name="Freeform 3"/>
            <p:cNvSpPr>
              <a:spLocks/>
            </p:cNvSpPr>
            <p:nvPr/>
          </p:nvSpPr>
          <p:spPr bwMode="auto">
            <a:xfrm>
              <a:off x="1947" y="982"/>
              <a:ext cx="1430" cy="1144"/>
            </a:xfrm>
            <a:custGeom>
              <a:avLst/>
              <a:gdLst>
                <a:gd name="T0" fmla="*/ 1 w 1912"/>
                <a:gd name="T1" fmla="*/ 0 h 1600"/>
                <a:gd name="T2" fmla="*/ 1 w 1912"/>
                <a:gd name="T3" fmla="*/ 1 h 1600"/>
                <a:gd name="T4" fmla="*/ 1 w 1912"/>
                <a:gd name="T5" fmla="*/ 1 h 1600"/>
                <a:gd name="T6" fmla="*/ 1 w 1912"/>
                <a:gd name="T7" fmla="*/ 1 h 1600"/>
                <a:gd name="T8" fmla="*/ 1 w 1912"/>
                <a:gd name="T9" fmla="*/ 1 h 1600"/>
                <a:gd name="T10" fmla="*/ 1 w 1912"/>
                <a:gd name="T11" fmla="*/ 1 h 1600"/>
                <a:gd name="T12" fmla="*/ 1 w 1912"/>
                <a:gd name="T13" fmla="*/ 1 h 1600"/>
                <a:gd name="T14" fmla="*/ 1 w 1912"/>
                <a:gd name="T15" fmla="*/ 1 h 1600"/>
                <a:gd name="T16" fmla="*/ 1 w 1912"/>
                <a:gd name="T17" fmla="*/ 1 h 1600"/>
                <a:gd name="T18" fmla="*/ 1 w 1912"/>
                <a:gd name="T19" fmla="*/ 1 h 1600"/>
                <a:gd name="T20" fmla="*/ 1 w 1912"/>
                <a:gd name="T21" fmla="*/ 1 h 1600"/>
                <a:gd name="T22" fmla="*/ 1 w 1912"/>
                <a:gd name="T23" fmla="*/ 1 h 1600"/>
                <a:gd name="T24" fmla="*/ 1 w 1912"/>
                <a:gd name="T25" fmla="*/ 1 h 1600"/>
                <a:gd name="T26" fmla="*/ 1 w 1912"/>
                <a:gd name="T27" fmla="*/ 1 h 1600"/>
                <a:gd name="T28" fmla="*/ 1 w 1912"/>
                <a:gd name="T29" fmla="*/ 1 h 1600"/>
                <a:gd name="T30" fmla="*/ 1 w 1912"/>
                <a:gd name="T31" fmla="*/ 1 h 1600"/>
                <a:gd name="T32" fmla="*/ 0 w 1912"/>
                <a:gd name="T33" fmla="*/ 1 h 1600"/>
                <a:gd name="T34" fmla="*/ 1 w 1912"/>
                <a:gd name="T35" fmla="*/ 1 h 1600"/>
                <a:gd name="T36" fmla="*/ 1 w 1912"/>
                <a:gd name="T37" fmla="*/ 1 h 1600"/>
                <a:gd name="T38" fmla="*/ 1 w 1912"/>
                <a:gd name="T39" fmla="*/ 1 h 1600"/>
                <a:gd name="T40" fmla="*/ 1 w 1912"/>
                <a:gd name="T41" fmla="*/ 1 h 1600"/>
                <a:gd name="T42" fmla="*/ 1 w 1912"/>
                <a:gd name="T43" fmla="*/ 1 h 1600"/>
                <a:gd name="T44" fmla="*/ 1 w 1912"/>
                <a:gd name="T45" fmla="*/ 1 h 1600"/>
                <a:gd name="T46" fmla="*/ 1 w 1912"/>
                <a:gd name="T47" fmla="*/ 1 h 1600"/>
                <a:gd name="T48" fmla="*/ 1 w 1912"/>
                <a:gd name="T49" fmla="*/ 1 h 1600"/>
                <a:gd name="T50" fmla="*/ 1 w 1912"/>
                <a:gd name="T51" fmla="*/ 1 h 1600"/>
                <a:gd name="T52" fmla="*/ 1 w 1912"/>
                <a:gd name="T53" fmla="*/ 1 h 1600"/>
                <a:gd name="T54" fmla="*/ 1 w 1912"/>
                <a:gd name="T55" fmla="*/ 1 h 1600"/>
                <a:gd name="T56" fmla="*/ 1 w 1912"/>
                <a:gd name="T57" fmla="*/ 1 h 1600"/>
                <a:gd name="T58" fmla="*/ 1 w 1912"/>
                <a:gd name="T59" fmla="*/ 1 h 1600"/>
                <a:gd name="T60" fmla="*/ 1 w 1912"/>
                <a:gd name="T61" fmla="*/ 1 h 1600"/>
                <a:gd name="T62" fmla="*/ 1 w 1912"/>
                <a:gd name="T63" fmla="*/ 1 h 1600"/>
                <a:gd name="T64" fmla="*/ 1 w 1912"/>
                <a:gd name="T65" fmla="*/ 1 h 1600"/>
                <a:gd name="T66" fmla="*/ 1 w 1912"/>
                <a:gd name="T67" fmla="*/ 1 h 1600"/>
                <a:gd name="T68" fmla="*/ 1 w 1912"/>
                <a:gd name="T69" fmla="*/ 1 h 1600"/>
                <a:gd name="T70" fmla="*/ 1 w 1912"/>
                <a:gd name="T71" fmla="*/ 1 h 1600"/>
                <a:gd name="T72" fmla="*/ 1 w 1912"/>
                <a:gd name="T73" fmla="*/ 1 h 1600"/>
                <a:gd name="T74" fmla="*/ 1 w 1912"/>
                <a:gd name="T75" fmla="*/ 1 h 1600"/>
                <a:gd name="T76" fmla="*/ 1 w 1912"/>
                <a:gd name="T77" fmla="*/ 0 h 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12"/>
                <a:gd name="T118" fmla="*/ 0 h 1600"/>
                <a:gd name="T119" fmla="*/ 1912 w 1912"/>
                <a:gd name="T120" fmla="*/ 1600 h 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12" h="1600">
                  <a:moveTo>
                    <a:pt x="1600" y="0"/>
                  </a:moveTo>
                  <a:lnTo>
                    <a:pt x="1600" y="0"/>
                  </a:lnTo>
                  <a:lnTo>
                    <a:pt x="1518" y="2"/>
                  </a:lnTo>
                  <a:lnTo>
                    <a:pt x="1436" y="8"/>
                  </a:lnTo>
                  <a:lnTo>
                    <a:pt x="1356" y="18"/>
                  </a:lnTo>
                  <a:lnTo>
                    <a:pt x="1278" y="32"/>
                  </a:lnTo>
                  <a:lnTo>
                    <a:pt x="1200" y="50"/>
                  </a:lnTo>
                  <a:lnTo>
                    <a:pt x="1124" y="72"/>
                  </a:lnTo>
                  <a:lnTo>
                    <a:pt x="1050" y="96"/>
                  </a:lnTo>
                  <a:lnTo>
                    <a:pt x="978" y="126"/>
                  </a:lnTo>
                  <a:lnTo>
                    <a:pt x="906" y="158"/>
                  </a:lnTo>
                  <a:lnTo>
                    <a:pt x="838" y="192"/>
                  </a:lnTo>
                  <a:lnTo>
                    <a:pt x="770" y="232"/>
                  </a:lnTo>
                  <a:lnTo>
                    <a:pt x="706" y="272"/>
                  </a:lnTo>
                  <a:lnTo>
                    <a:pt x="644" y="318"/>
                  </a:lnTo>
                  <a:lnTo>
                    <a:pt x="582" y="364"/>
                  </a:lnTo>
                  <a:lnTo>
                    <a:pt x="524" y="414"/>
                  </a:lnTo>
                  <a:lnTo>
                    <a:pt x="470" y="468"/>
                  </a:lnTo>
                  <a:lnTo>
                    <a:pt x="416" y="522"/>
                  </a:lnTo>
                  <a:lnTo>
                    <a:pt x="366" y="580"/>
                  </a:lnTo>
                  <a:lnTo>
                    <a:pt x="318" y="642"/>
                  </a:lnTo>
                  <a:lnTo>
                    <a:pt x="274" y="704"/>
                  </a:lnTo>
                  <a:lnTo>
                    <a:pt x="232" y="768"/>
                  </a:lnTo>
                  <a:lnTo>
                    <a:pt x="194" y="836"/>
                  </a:lnTo>
                  <a:lnTo>
                    <a:pt x="158" y="904"/>
                  </a:lnTo>
                  <a:lnTo>
                    <a:pt x="126" y="976"/>
                  </a:lnTo>
                  <a:lnTo>
                    <a:pt x="98" y="1048"/>
                  </a:lnTo>
                  <a:lnTo>
                    <a:pt x="72" y="1122"/>
                  </a:lnTo>
                  <a:lnTo>
                    <a:pt x="50" y="1198"/>
                  </a:lnTo>
                  <a:lnTo>
                    <a:pt x="32" y="1276"/>
                  </a:lnTo>
                  <a:lnTo>
                    <a:pt x="18" y="1354"/>
                  </a:lnTo>
                  <a:lnTo>
                    <a:pt x="8" y="1434"/>
                  </a:lnTo>
                  <a:lnTo>
                    <a:pt x="2" y="1514"/>
                  </a:lnTo>
                  <a:lnTo>
                    <a:pt x="0" y="1598"/>
                  </a:lnTo>
                  <a:lnTo>
                    <a:pt x="158" y="1442"/>
                  </a:lnTo>
                  <a:lnTo>
                    <a:pt x="318" y="1288"/>
                  </a:lnTo>
                  <a:lnTo>
                    <a:pt x="476" y="1442"/>
                  </a:lnTo>
                  <a:lnTo>
                    <a:pt x="636" y="1598"/>
                  </a:lnTo>
                  <a:lnTo>
                    <a:pt x="640" y="1600"/>
                  </a:lnTo>
                  <a:lnTo>
                    <a:pt x="642" y="1550"/>
                  </a:lnTo>
                  <a:lnTo>
                    <a:pt x="644" y="1502"/>
                  </a:lnTo>
                  <a:lnTo>
                    <a:pt x="652" y="1454"/>
                  </a:lnTo>
                  <a:lnTo>
                    <a:pt x="660" y="1406"/>
                  </a:lnTo>
                  <a:lnTo>
                    <a:pt x="670" y="1360"/>
                  </a:lnTo>
                  <a:lnTo>
                    <a:pt x="684" y="1314"/>
                  </a:lnTo>
                  <a:lnTo>
                    <a:pt x="698" y="1270"/>
                  </a:lnTo>
                  <a:lnTo>
                    <a:pt x="716" y="1226"/>
                  </a:lnTo>
                  <a:lnTo>
                    <a:pt x="734" y="1184"/>
                  </a:lnTo>
                  <a:lnTo>
                    <a:pt x="756" y="1142"/>
                  </a:lnTo>
                  <a:lnTo>
                    <a:pt x="778" y="1102"/>
                  </a:lnTo>
                  <a:lnTo>
                    <a:pt x="804" y="1064"/>
                  </a:lnTo>
                  <a:lnTo>
                    <a:pt x="830" y="1026"/>
                  </a:lnTo>
                  <a:lnTo>
                    <a:pt x="860" y="990"/>
                  </a:lnTo>
                  <a:lnTo>
                    <a:pt x="890" y="954"/>
                  </a:lnTo>
                  <a:lnTo>
                    <a:pt x="920" y="922"/>
                  </a:lnTo>
                  <a:lnTo>
                    <a:pt x="954" y="890"/>
                  </a:lnTo>
                  <a:lnTo>
                    <a:pt x="990" y="860"/>
                  </a:lnTo>
                  <a:lnTo>
                    <a:pt x="1026" y="830"/>
                  </a:lnTo>
                  <a:lnTo>
                    <a:pt x="1064" y="804"/>
                  </a:lnTo>
                  <a:lnTo>
                    <a:pt x="1102" y="778"/>
                  </a:lnTo>
                  <a:lnTo>
                    <a:pt x="1142" y="756"/>
                  </a:lnTo>
                  <a:lnTo>
                    <a:pt x="1184" y="734"/>
                  </a:lnTo>
                  <a:lnTo>
                    <a:pt x="1226" y="716"/>
                  </a:lnTo>
                  <a:lnTo>
                    <a:pt x="1270" y="698"/>
                  </a:lnTo>
                  <a:lnTo>
                    <a:pt x="1314" y="684"/>
                  </a:lnTo>
                  <a:lnTo>
                    <a:pt x="1360" y="670"/>
                  </a:lnTo>
                  <a:lnTo>
                    <a:pt x="1406" y="660"/>
                  </a:lnTo>
                  <a:lnTo>
                    <a:pt x="1454" y="652"/>
                  </a:lnTo>
                  <a:lnTo>
                    <a:pt x="1502" y="644"/>
                  </a:lnTo>
                  <a:lnTo>
                    <a:pt x="1550" y="642"/>
                  </a:lnTo>
                  <a:lnTo>
                    <a:pt x="1600" y="640"/>
                  </a:lnTo>
                  <a:lnTo>
                    <a:pt x="1602" y="638"/>
                  </a:lnTo>
                  <a:lnTo>
                    <a:pt x="1756" y="480"/>
                  </a:lnTo>
                  <a:lnTo>
                    <a:pt x="1912" y="320"/>
                  </a:lnTo>
                  <a:lnTo>
                    <a:pt x="1756" y="162"/>
                  </a:lnTo>
                  <a:lnTo>
                    <a:pt x="1602" y="2"/>
                  </a:lnTo>
                  <a:lnTo>
                    <a:pt x="1600" y="0"/>
                  </a:lnTo>
                  <a:close/>
                </a:path>
              </a:pathLst>
            </a:custGeom>
            <a:gradFill rotWithShape="1">
              <a:gsLst>
                <a:gs pos="0">
                  <a:srgbClr val="339966"/>
                </a:gs>
                <a:gs pos="100000">
                  <a:srgbClr val="18472F"/>
                </a:gs>
              </a:gsLst>
              <a:lin ang="5400000" scaled="1"/>
            </a:gradFill>
            <a:ln w="12700">
              <a:solidFill>
                <a:srgbClr val="B2B2B2"/>
              </a:solidFill>
              <a:round/>
              <a:headEnd/>
              <a:tailEnd/>
            </a:ln>
          </p:spPr>
          <p:txBody>
            <a:bodyPr/>
            <a:lstStyle/>
            <a:p>
              <a:endParaRPr lang="en-US" sz="1800">
                <a:latin typeface="Arial" charset="0"/>
              </a:endParaRPr>
            </a:p>
          </p:txBody>
        </p:sp>
        <p:sp>
          <p:nvSpPr>
            <p:cNvPr id="15385" name="Freeform 4"/>
            <p:cNvSpPr>
              <a:spLocks/>
            </p:cNvSpPr>
            <p:nvPr/>
          </p:nvSpPr>
          <p:spPr bwMode="auto">
            <a:xfrm>
              <a:off x="2899" y="2126"/>
              <a:ext cx="1430" cy="1143"/>
            </a:xfrm>
            <a:custGeom>
              <a:avLst/>
              <a:gdLst>
                <a:gd name="T0" fmla="*/ 1 w 1912"/>
                <a:gd name="T1" fmla="*/ 1 h 1600"/>
                <a:gd name="T2" fmla="*/ 1 w 1912"/>
                <a:gd name="T3" fmla="*/ 1 h 1600"/>
                <a:gd name="T4" fmla="*/ 1 w 1912"/>
                <a:gd name="T5" fmla="*/ 1 h 1600"/>
                <a:gd name="T6" fmla="*/ 1 w 1912"/>
                <a:gd name="T7" fmla="*/ 1 h 1600"/>
                <a:gd name="T8" fmla="*/ 1 w 1912"/>
                <a:gd name="T9" fmla="*/ 1 h 1600"/>
                <a:gd name="T10" fmla="*/ 1 w 1912"/>
                <a:gd name="T11" fmla="*/ 1 h 1600"/>
                <a:gd name="T12" fmla="*/ 1 w 1912"/>
                <a:gd name="T13" fmla="*/ 1 h 1600"/>
                <a:gd name="T14" fmla="*/ 1 w 1912"/>
                <a:gd name="T15" fmla="*/ 1 h 1600"/>
                <a:gd name="T16" fmla="*/ 1 w 1912"/>
                <a:gd name="T17" fmla="*/ 1 h 1600"/>
                <a:gd name="T18" fmla="*/ 1 w 1912"/>
                <a:gd name="T19" fmla="*/ 1 h 1600"/>
                <a:gd name="T20" fmla="*/ 1 w 1912"/>
                <a:gd name="T21" fmla="*/ 1 h 1600"/>
                <a:gd name="T22" fmla="*/ 1 w 1912"/>
                <a:gd name="T23" fmla="*/ 1 h 1600"/>
                <a:gd name="T24" fmla="*/ 1 w 1912"/>
                <a:gd name="T25" fmla="*/ 1 h 1600"/>
                <a:gd name="T26" fmla="*/ 1 w 1912"/>
                <a:gd name="T27" fmla="*/ 1 h 1600"/>
                <a:gd name="T28" fmla="*/ 1 w 1912"/>
                <a:gd name="T29" fmla="*/ 1 h 1600"/>
                <a:gd name="T30" fmla="*/ 1 w 1912"/>
                <a:gd name="T31" fmla="*/ 1 h 1600"/>
                <a:gd name="T32" fmla="*/ 1 w 1912"/>
                <a:gd name="T33" fmla="*/ 1 h 1600"/>
                <a:gd name="T34" fmla="*/ 1 w 1912"/>
                <a:gd name="T35" fmla="*/ 1 h 1600"/>
                <a:gd name="T36" fmla="*/ 1 w 1912"/>
                <a:gd name="T37" fmla="*/ 1 h 1600"/>
                <a:gd name="T38" fmla="*/ 1 w 1912"/>
                <a:gd name="T39" fmla="*/ 0 h 1600"/>
                <a:gd name="T40" fmla="*/ 1 w 1912"/>
                <a:gd name="T41" fmla="*/ 1 h 1600"/>
                <a:gd name="T42" fmla="*/ 1 w 1912"/>
                <a:gd name="T43" fmla="*/ 1 h 1600"/>
                <a:gd name="T44" fmla="*/ 1 w 1912"/>
                <a:gd name="T45" fmla="*/ 1 h 1600"/>
                <a:gd name="T46" fmla="*/ 1 w 1912"/>
                <a:gd name="T47" fmla="*/ 1 h 1600"/>
                <a:gd name="T48" fmla="*/ 1 w 1912"/>
                <a:gd name="T49" fmla="*/ 1 h 1600"/>
                <a:gd name="T50" fmla="*/ 1 w 1912"/>
                <a:gd name="T51" fmla="*/ 1 h 1600"/>
                <a:gd name="T52" fmla="*/ 1 w 1912"/>
                <a:gd name="T53" fmla="*/ 1 h 1600"/>
                <a:gd name="T54" fmla="*/ 1 w 1912"/>
                <a:gd name="T55" fmla="*/ 1 h 1600"/>
                <a:gd name="T56" fmla="*/ 1 w 1912"/>
                <a:gd name="T57" fmla="*/ 1 h 1600"/>
                <a:gd name="T58" fmla="*/ 1 w 1912"/>
                <a:gd name="T59" fmla="*/ 1 h 1600"/>
                <a:gd name="T60" fmla="*/ 1 w 1912"/>
                <a:gd name="T61" fmla="*/ 1 h 1600"/>
                <a:gd name="T62" fmla="*/ 1 w 1912"/>
                <a:gd name="T63" fmla="*/ 1 h 1600"/>
                <a:gd name="T64" fmla="*/ 1 w 1912"/>
                <a:gd name="T65" fmla="*/ 1 h 1600"/>
                <a:gd name="T66" fmla="*/ 1 w 1912"/>
                <a:gd name="T67" fmla="*/ 1 h 1600"/>
                <a:gd name="T68" fmla="*/ 1 w 1912"/>
                <a:gd name="T69" fmla="*/ 1 h 1600"/>
                <a:gd name="T70" fmla="*/ 1 w 1912"/>
                <a:gd name="T71" fmla="*/ 1 h 1600"/>
                <a:gd name="T72" fmla="*/ 1 w 1912"/>
                <a:gd name="T73" fmla="*/ 1 h 1600"/>
                <a:gd name="T74" fmla="*/ 1 w 1912"/>
                <a:gd name="T75" fmla="*/ 1 h 1600"/>
                <a:gd name="T76" fmla="*/ 1 w 1912"/>
                <a:gd name="T77" fmla="*/ 1 h 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12"/>
                <a:gd name="T118" fmla="*/ 0 h 1600"/>
                <a:gd name="T119" fmla="*/ 1912 w 1912"/>
                <a:gd name="T120" fmla="*/ 1600 h 160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12" h="1600">
                  <a:moveTo>
                    <a:pt x="312" y="1600"/>
                  </a:moveTo>
                  <a:lnTo>
                    <a:pt x="312" y="1600"/>
                  </a:lnTo>
                  <a:lnTo>
                    <a:pt x="394" y="1598"/>
                  </a:lnTo>
                  <a:lnTo>
                    <a:pt x="476" y="1592"/>
                  </a:lnTo>
                  <a:lnTo>
                    <a:pt x="556" y="1580"/>
                  </a:lnTo>
                  <a:lnTo>
                    <a:pt x="634" y="1566"/>
                  </a:lnTo>
                  <a:lnTo>
                    <a:pt x="712" y="1550"/>
                  </a:lnTo>
                  <a:lnTo>
                    <a:pt x="788" y="1528"/>
                  </a:lnTo>
                  <a:lnTo>
                    <a:pt x="862" y="1502"/>
                  </a:lnTo>
                  <a:lnTo>
                    <a:pt x="934" y="1474"/>
                  </a:lnTo>
                  <a:lnTo>
                    <a:pt x="1006" y="1442"/>
                  </a:lnTo>
                  <a:lnTo>
                    <a:pt x="1074" y="1406"/>
                  </a:lnTo>
                  <a:lnTo>
                    <a:pt x="1142" y="1368"/>
                  </a:lnTo>
                  <a:lnTo>
                    <a:pt x="1206" y="1326"/>
                  </a:lnTo>
                  <a:lnTo>
                    <a:pt x="1268" y="1282"/>
                  </a:lnTo>
                  <a:lnTo>
                    <a:pt x="1330" y="1234"/>
                  </a:lnTo>
                  <a:lnTo>
                    <a:pt x="1388" y="1184"/>
                  </a:lnTo>
                  <a:lnTo>
                    <a:pt x="1442" y="1132"/>
                  </a:lnTo>
                  <a:lnTo>
                    <a:pt x="1496" y="1076"/>
                  </a:lnTo>
                  <a:lnTo>
                    <a:pt x="1546" y="1018"/>
                  </a:lnTo>
                  <a:lnTo>
                    <a:pt x="1594" y="958"/>
                  </a:lnTo>
                  <a:lnTo>
                    <a:pt x="1638" y="896"/>
                  </a:lnTo>
                  <a:lnTo>
                    <a:pt x="1680" y="830"/>
                  </a:lnTo>
                  <a:lnTo>
                    <a:pt x="1718" y="764"/>
                  </a:lnTo>
                  <a:lnTo>
                    <a:pt x="1754" y="694"/>
                  </a:lnTo>
                  <a:lnTo>
                    <a:pt x="1786" y="624"/>
                  </a:lnTo>
                  <a:lnTo>
                    <a:pt x="1814" y="552"/>
                  </a:lnTo>
                  <a:lnTo>
                    <a:pt x="1840" y="478"/>
                  </a:lnTo>
                  <a:lnTo>
                    <a:pt x="1862" y="402"/>
                  </a:lnTo>
                  <a:lnTo>
                    <a:pt x="1880" y="324"/>
                  </a:lnTo>
                  <a:lnTo>
                    <a:pt x="1894" y="246"/>
                  </a:lnTo>
                  <a:lnTo>
                    <a:pt x="1904" y="166"/>
                  </a:lnTo>
                  <a:lnTo>
                    <a:pt x="1910" y="84"/>
                  </a:lnTo>
                  <a:lnTo>
                    <a:pt x="1912" y="2"/>
                  </a:lnTo>
                  <a:lnTo>
                    <a:pt x="1754" y="158"/>
                  </a:lnTo>
                  <a:lnTo>
                    <a:pt x="1594" y="312"/>
                  </a:lnTo>
                  <a:lnTo>
                    <a:pt x="1436" y="158"/>
                  </a:lnTo>
                  <a:lnTo>
                    <a:pt x="1276" y="2"/>
                  </a:lnTo>
                  <a:lnTo>
                    <a:pt x="1272" y="0"/>
                  </a:lnTo>
                  <a:lnTo>
                    <a:pt x="1270" y="48"/>
                  </a:lnTo>
                  <a:lnTo>
                    <a:pt x="1268" y="98"/>
                  </a:lnTo>
                  <a:lnTo>
                    <a:pt x="1260" y="146"/>
                  </a:lnTo>
                  <a:lnTo>
                    <a:pt x="1252" y="192"/>
                  </a:lnTo>
                  <a:lnTo>
                    <a:pt x="1242" y="240"/>
                  </a:lnTo>
                  <a:lnTo>
                    <a:pt x="1228" y="284"/>
                  </a:lnTo>
                  <a:lnTo>
                    <a:pt x="1214" y="330"/>
                  </a:lnTo>
                  <a:lnTo>
                    <a:pt x="1196" y="374"/>
                  </a:lnTo>
                  <a:lnTo>
                    <a:pt x="1178" y="416"/>
                  </a:lnTo>
                  <a:lnTo>
                    <a:pt x="1156" y="458"/>
                  </a:lnTo>
                  <a:lnTo>
                    <a:pt x="1134" y="498"/>
                  </a:lnTo>
                  <a:lnTo>
                    <a:pt x="1108" y="536"/>
                  </a:lnTo>
                  <a:lnTo>
                    <a:pt x="1082" y="574"/>
                  </a:lnTo>
                  <a:lnTo>
                    <a:pt x="1052" y="610"/>
                  </a:lnTo>
                  <a:lnTo>
                    <a:pt x="1022" y="644"/>
                  </a:lnTo>
                  <a:lnTo>
                    <a:pt x="992" y="678"/>
                  </a:lnTo>
                  <a:lnTo>
                    <a:pt x="958" y="710"/>
                  </a:lnTo>
                  <a:lnTo>
                    <a:pt x="922" y="740"/>
                  </a:lnTo>
                  <a:lnTo>
                    <a:pt x="886" y="768"/>
                  </a:lnTo>
                  <a:lnTo>
                    <a:pt x="848" y="796"/>
                  </a:lnTo>
                  <a:lnTo>
                    <a:pt x="810" y="820"/>
                  </a:lnTo>
                  <a:lnTo>
                    <a:pt x="770" y="844"/>
                  </a:lnTo>
                  <a:lnTo>
                    <a:pt x="728" y="864"/>
                  </a:lnTo>
                  <a:lnTo>
                    <a:pt x="686" y="884"/>
                  </a:lnTo>
                  <a:lnTo>
                    <a:pt x="642" y="902"/>
                  </a:lnTo>
                  <a:lnTo>
                    <a:pt x="598" y="916"/>
                  </a:lnTo>
                  <a:lnTo>
                    <a:pt x="552" y="930"/>
                  </a:lnTo>
                  <a:lnTo>
                    <a:pt x="506" y="940"/>
                  </a:lnTo>
                  <a:lnTo>
                    <a:pt x="458" y="948"/>
                  </a:lnTo>
                  <a:lnTo>
                    <a:pt x="410" y="954"/>
                  </a:lnTo>
                  <a:lnTo>
                    <a:pt x="362" y="958"/>
                  </a:lnTo>
                  <a:lnTo>
                    <a:pt x="312" y="960"/>
                  </a:lnTo>
                  <a:lnTo>
                    <a:pt x="310" y="962"/>
                  </a:lnTo>
                  <a:lnTo>
                    <a:pt x="156" y="1120"/>
                  </a:lnTo>
                  <a:lnTo>
                    <a:pt x="0" y="1280"/>
                  </a:lnTo>
                  <a:lnTo>
                    <a:pt x="156" y="1438"/>
                  </a:lnTo>
                  <a:lnTo>
                    <a:pt x="310" y="1596"/>
                  </a:lnTo>
                  <a:lnTo>
                    <a:pt x="312" y="1600"/>
                  </a:lnTo>
                  <a:close/>
                </a:path>
              </a:pathLst>
            </a:custGeom>
            <a:gradFill rotWithShape="1">
              <a:gsLst>
                <a:gs pos="0">
                  <a:srgbClr val="00FF00"/>
                </a:gs>
                <a:gs pos="100000">
                  <a:srgbClr val="00AA00"/>
                </a:gs>
              </a:gsLst>
              <a:lin ang="5400000" scaled="1"/>
            </a:gradFill>
            <a:ln w="12700" algn="ctr">
              <a:solidFill>
                <a:srgbClr val="B2B2B2"/>
              </a:solidFill>
              <a:round/>
              <a:headEnd/>
              <a:tailEnd/>
            </a:ln>
          </p:spPr>
          <p:txBody>
            <a:bodyPr/>
            <a:lstStyle/>
            <a:p>
              <a:endParaRPr lang="en-US" sz="1800">
                <a:latin typeface="Arial" charset="0"/>
              </a:endParaRPr>
            </a:p>
          </p:txBody>
        </p:sp>
        <p:sp>
          <p:nvSpPr>
            <p:cNvPr id="15386" name="Freeform 5"/>
            <p:cNvSpPr>
              <a:spLocks/>
            </p:cNvSpPr>
            <p:nvPr/>
          </p:nvSpPr>
          <p:spPr bwMode="auto">
            <a:xfrm>
              <a:off x="1947" y="1903"/>
              <a:ext cx="1197" cy="1366"/>
            </a:xfrm>
            <a:custGeom>
              <a:avLst/>
              <a:gdLst>
                <a:gd name="T0" fmla="*/ 0 w 1600"/>
                <a:gd name="T1" fmla="*/ 1 h 1912"/>
                <a:gd name="T2" fmla="*/ 1 w 1600"/>
                <a:gd name="T3" fmla="*/ 1 h 1912"/>
                <a:gd name="T4" fmla="*/ 1 w 1600"/>
                <a:gd name="T5" fmla="*/ 1 h 1912"/>
                <a:gd name="T6" fmla="*/ 1 w 1600"/>
                <a:gd name="T7" fmla="*/ 1 h 1912"/>
                <a:gd name="T8" fmla="*/ 1 w 1600"/>
                <a:gd name="T9" fmla="*/ 1 h 1912"/>
                <a:gd name="T10" fmla="*/ 1 w 1600"/>
                <a:gd name="T11" fmla="*/ 1 h 1912"/>
                <a:gd name="T12" fmla="*/ 1 w 1600"/>
                <a:gd name="T13" fmla="*/ 1 h 1912"/>
                <a:gd name="T14" fmla="*/ 1 w 1600"/>
                <a:gd name="T15" fmla="*/ 1 h 1912"/>
                <a:gd name="T16" fmla="*/ 1 w 1600"/>
                <a:gd name="T17" fmla="*/ 1 h 1912"/>
                <a:gd name="T18" fmla="*/ 1 w 1600"/>
                <a:gd name="T19" fmla="*/ 1 h 1912"/>
                <a:gd name="T20" fmla="*/ 1 w 1600"/>
                <a:gd name="T21" fmla="*/ 1 h 1912"/>
                <a:gd name="T22" fmla="*/ 1 w 1600"/>
                <a:gd name="T23" fmla="*/ 1 h 1912"/>
                <a:gd name="T24" fmla="*/ 1 w 1600"/>
                <a:gd name="T25" fmla="*/ 1 h 1912"/>
                <a:gd name="T26" fmla="*/ 1 w 1600"/>
                <a:gd name="T27" fmla="*/ 1 h 1912"/>
                <a:gd name="T28" fmla="*/ 1 w 1600"/>
                <a:gd name="T29" fmla="*/ 1 h 1912"/>
                <a:gd name="T30" fmla="*/ 1 w 1600"/>
                <a:gd name="T31" fmla="*/ 1 h 1912"/>
                <a:gd name="T32" fmla="*/ 1 w 1600"/>
                <a:gd name="T33" fmla="*/ 1 h 1912"/>
                <a:gd name="T34" fmla="*/ 1 w 1600"/>
                <a:gd name="T35" fmla="*/ 1 h 1912"/>
                <a:gd name="T36" fmla="*/ 1 w 1600"/>
                <a:gd name="T37" fmla="*/ 1 h 1912"/>
                <a:gd name="T38" fmla="*/ 1 w 1600"/>
                <a:gd name="T39" fmla="*/ 1 h 1912"/>
                <a:gd name="T40" fmla="*/ 1 w 1600"/>
                <a:gd name="T41" fmla="*/ 1 h 1912"/>
                <a:gd name="T42" fmla="*/ 1 w 1600"/>
                <a:gd name="T43" fmla="*/ 1 h 1912"/>
                <a:gd name="T44" fmla="*/ 1 w 1600"/>
                <a:gd name="T45" fmla="*/ 1 h 1912"/>
                <a:gd name="T46" fmla="*/ 1 w 1600"/>
                <a:gd name="T47" fmla="*/ 1 h 1912"/>
                <a:gd name="T48" fmla="*/ 1 w 1600"/>
                <a:gd name="T49" fmla="*/ 1 h 1912"/>
                <a:gd name="T50" fmla="*/ 1 w 1600"/>
                <a:gd name="T51" fmla="*/ 1 h 1912"/>
                <a:gd name="T52" fmla="*/ 1 w 1600"/>
                <a:gd name="T53" fmla="*/ 1 h 1912"/>
                <a:gd name="T54" fmla="*/ 1 w 1600"/>
                <a:gd name="T55" fmla="*/ 1 h 1912"/>
                <a:gd name="T56" fmla="*/ 1 w 1600"/>
                <a:gd name="T57" fmla="*/ 1 h 1912"/>
                <a:gd name="T58" fmla="*/ 1 w 1600"/>
                <a:gd name="T59" fmla="*/ 1 h 1912"/>
                <a:gd name="T60" fmla="*/ 1 w 1600"/>
                <a:gd name="T61" fmla="*/ 1 h 1912"/>
                <a:gd name="T62" fmla="*/ 1 w 1600"/>
                <a:gd name="T63" fmla="*/ 1 h 1912"/>
                <a:gd name="T64" fmla="*/ 1 w 1600"/>
                <a:gd name="T65" fmla="*/ 1 h 1912"/>
                <a:gd name="T66" fmla="*/ 1 w 1600"/>
                <a:gd name="T67" fmla="*/ 1 h 1912"/>
                <a:gd name="T68" fmla="*/ 1 w 1600"/>
                <a:gd name="T69" fmla="*/ 1 h 1912"/>
                <a:gd name="T70" fmla="*/ 1 w 1600"/>
                <a:gd name="T71" fmla="*/ 1 h 1912"/>
                <a:gd name="T72" fmla="*/ 1 w 1600"/>
                <a:gd name="T73" fmla="*/ 1 h 1912"/>
                <a:gd name="T74" fmla="*/ 1 w 1600"/>
                <a:gd name="T75" fmla="*/ 1 h 1912"/>
                <a:gd name="T76" fmla="*/ 0 w 1600"/>
                <a:gd name="T77" fmla="*/ 1 h 19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00"/>
                <a:gd name="T118" fmla="*/ 0 h 1912"/>
                <a:gd name="T119" fmla="*/ 1600 w 1600"/>
                <a:gd name="T120" fmla="*/ 1912 h 191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00" h="1912">
                  <a:moveTo>
                    <a:pt x="0" y="312"/>
                  </a:moveTo>
                  <a:lnTo>
                    <a:pt x="0" y="312"/>
                  </a:lnTo>
                  <a:lnTo>
                    <a:pt x="2" y="394"/>
                  </a:lnTo>
                  <a:lnTo>
                    <a:pt x="8" y="474"/>
                  </a:lnTo>
                  <a:lnTo>
                    <a:pt x="18" y="554"/>
                  </a:lnTo>
                  <a:lnTo>
                    <a:pt x="32" y="634"/>
                  </a:lnTo>
                  <a:lnTo>
                    <a:pt x="50" y="712"/>
                  </a:lnTo>
                  <a:lnTo>
                    <a:pt x="72" y="786"/>
                  </a:lnTo>
                  <a:lnTo>
                    <a:pt x="96" y="862"/>
                  </a:lnTo>
                  <a:lnTo>
                    <a:pt x="126" y="934"/>
                  </a:lnTo>
                  <a:lnTo>
                    <a:pt x="158" y="1004"/>
                  </a:lnTo>
                  <a:lnTo>
                    <a:pt x="192" y="1074"/>
                  </a:lnTo>
                  <a:lnTo>
                    <a:pt x="232" y="1140"/>
                  </a:lnTo>
                  <a:lnTo>
                    <a:pt x="272" y="1206"/>
                  </a:lnTo>
                  <a:lnTo>
                    <a:pt x="318" y="1268"/>
                  </a:lnTo>
                  <a:lnTo>
                    <a:pt x="364" y="1328"/>
                  </a:lnTo>
                  <a:lnTo>
                    <a:pt x="414" y="1386"/>
                  </a:lnTo>
                  <a:lnTo>
                    <a:pt x="468" y="1442"/>
                  </a:lnTo>
                  <a:lnTo>
                    <a:pt x="522" y="1496"/>
                  </a:lnTo>
                  <a:lnTo>
                    <a:pt x="580" y="1546"/>
                  </a:lnTo>
                  <a:lnTo>
                    <a:pt x="642" y="1592"/>
                  </a:lnTo>
                  <a:lnTo>
                    <a:pt x="704" y="1638"/>
                  </a:lnTo>
                  <a:lnTo>
                    <a:pt x="768" y="1678"/>
                  </a:lnTo>
                  <a:lnTo>
                    <a:pt x="836" y="1718"/>
                  </a:lnTo>
                  <a:lnTo>
                    <a:pt x="904" y="1752"/>
                  </a:lnTo>
                  <a:lnTo>
                    <a:pt x="976" y="1784"/>
                  </a:lnTo>
                  <a:lnTo>
                    <a:pt x="1048" y="1814"/>
                  </a:lnTo>
                  <a:lnTo>
                    <a:pt x="1122" y="1838"/>
                  </a:lnTo>
                  <a:lnTo>
                    <a:pt x="1198" y="1860"/>
                  </a:lnTo>
                  <a:lnTo>
                    <a:pt x="1276" y="1878"/>
                  </a:lnTo>
                  <a:lnTo>
                    <a:pt x="1354" y="1892"/>
                  </a:lnTo>
                  <a:lnTo>
                    <a:pt x="1434" y="1902"/>
                  </a:lnTo>
                  <a:lnTo>
                    <a:pt x="1514" y="1910"/>
                  </a:lnTo>
                  <a:lnTo>
                    <a:pt x="1598" y="1912"/>
                  </a:lnTo>
                  <a:lnTo>
                    <a:pt x="1442" y="1752"/>
                  </a:lnTo>
                  <a:lnTo>
                    <a:pt x="1288" y="1594"/>
                  </a:lnTo>
                  <a:lnTo>
                    <a:pt x="1442" y="1434"/>
                  </a:lnTo>
                  <a:lnTo>
                    <a:pt x="1598" y="1276"/>
                  </a:lnTo>
                  <a:lnTo>
                    <a:pt x="1600" y="1272"/>
                  </a:lnTo>
                  <a:lnTo>
                    <a:pt x="1550" y="1270"/>
                  </a:lnTo>
                  <a:lnTo>
                    <a:pt x="1502" y="1266"/>
                  </a:lnTo>
                  <a:lnTo>
                    <a:pt x="1454" y="1260"/>
                  </a:lnTo>
                  <a:lnTo>
                    <a:pt x="1406" y="1252"/>
                  </a:lnTo>
                  <a:lnTo>
                    <a:pt x="1360" y="1242"/>
                  </a:lnTo>
                  <a:lnTo>
                    <a:pt x="1314" y="1228"/>
                  </a:lnTo>
                  <a:lnTo>
                    <a:pt x="1270" y="1214"/>
                  </a:lnTo>
                  <a:lnTo>
                    <a:pt x="1226" y="1196"/>
                  </a:lnTo>
                  <a:lnTo>
                    <a:pt x="1184" y="1176"/>
                  </a:lnTo>
                  <a:lnTo>
                    <a:pt x="1142" y="1156"/>
                  </a:lnTo>
                  <a:lnTo>
                    <a:pt x="1102" y="1132"/>
                  </a:lnTo>
                  <a:lnTo>
                    <a:pt x="1064" y="1108"/>
                  </a:lnTo>
                  <a:lnTo>
                    <a:pt x="1026" y="1080"/>
                  </a:lnTo>
                  <a:lnTo>
                    <a:pt x="990" y="1052"/>
                  </a:lnTo>
                  <a:lnTo>
                    <a:pt x="954" y="1022"/>
                  </a:lnTo>
                  <a:lnTo>
                    <a:pt x="922" y="990"/>
                  </a:lnTo>
                  <a:lnTo>
                    <a:pt x="890" y="958"/>
                  </a:lnTo>
                  <a:lnTo>
                    <a:pt x="860" y="922"/>
                  </a:lnTo>
                  <a:lnTo>
                    <a:pt x="830" y="886"/>
                  </a:lnTo>
                  <a:lnTo>
                    <a:pt x="804" y="848"/>
                  </a:lnTo>
                  <a:lnTo>
                    <a:pt x="778" y="810"/>
                  </a:lnTo>
                  <a:lnTo>
                    <a:pt x="756" y="770"/>
                  </a:lnTo>
                  <a:lnTo>
                    <a:pt x="734" y="728"/>
                  </a:lnTo>
                  <a:lnTo>
                    <a:pt x="716" y="686"/>
                  </a:lnTo>
                  <a:lnTo>
                    <a:pt x="698" y="642"/>
                  </a:lnTo>
                  <a:lnTo>
                    <a:pt x="684" y="598"/>
                  </a:lnTo>
                  <a:lnTo>
                    <a:pt x="670" y="552"/>
                  </a:lnTo>
                  <a:lnTo>
                    <a:pt x="660" y="504"/>
                  </a:lnTo>
                  <a:lnTo>
                    <a:pt x="652" y="458"/>
                  </a:lnTo>
                  <a:lnTo>
                    <a:pt x="644" y="410"/>
                  </a:lnTo>
                  <a:lnTo>
                    <a:pt x="642" y="360"/>
                  </a:lnTo>
                  <a:lnTo>
                    <a:pt x="640" y="312"/>
                  </a:lnTo>
                  <a:lnTo>
                    <a:pt x="638" y="310"/>
                  </a:lnTo>
                  <a:lnTo>
                    <a:pt x="480" y="154"/>
                  </a:lnTo>
                  <a:lnTo>
                    <a:pt x="320" y="0"/>
                  </a:lnTo>
                  <a:lnTo>
                    <a:pt x="162" y="154"/>
                  </a:lnTo>
                  <a:lnTo>
                    <a:pt x="2" y="310"/>
                  </a:lnTo>
                  <a:lnTo>
                    <a:pt x="0" y="312"/>
                  </a:lnTo>
                  <a:close/>
                </a:path>
              </a:pathLst>
            </a:custGeom>
            <a:gradFill rotWithShape="1">
              <a:gsLst>
                <a:gs pos="0">
                  <a:srgbClr val="33CC33"/>
                </a:gs>
                <a:gs pos="100000">
                  <a:srgbClr val="0A270A"/>
                </a:gs>
              </a:gsLst>
              <a:lin ang="5400000" scaled="1"/>
            </a:gradFill>
            <a:ln w="12700">
              <a:solidFill>
                <a:srgbClr val="B2B2B2"/>
              </a:solidFill>
              <a:round/>
              <a:headEnd/>
              <a:tailEnd/>
            </a:ln>
          </p:spPr>
          <p:txBody>
            <a:bodyPr/>
            <a:lstStyle/>
            <a:p>
              <a:endParaRPr lang="en-US" sz="1800">
                <a:latin typeface="Arial" charset="0"/>
              </a:endParaRPr>
            </a:p>
          </p:txBody>
        </p:sp>
        <p:sp>
          <p:nvSpPr>
            <p:cNvPr id="15387" name="Text Box 32"/>
            <p:cNvSpPr txBox="1">
              <a:spLocks noChangeArrowheads="1"/>
            </p:cNvSpPr>
            <p:nvPr/>
          </p:nvSpPr>
          <p:spPr bwMode="auto">
            <a:xfrm rot="-2241575">
              <a:off x="2326" y="1238"/>
              <a:ext cx="554" cy="288"/>
            </a:xfrm>
            <a:prstGeom prst="rect">
              <a:avLst/>
            </a:prstGeom>
            <a:noFill/>
            <a:ln w="9525">
              <a:noFill/>
              <a:miter lim="800000"/>
              <a:headEnd/>
              <a:tailEnd/>
            </a:ln>
          </p:spPr>
          <p:txBody>
            <a:bodyPr wrap="none">
              <a:spAutoFit/>
            </a:bodyPr>
            <a:lstStyle/>
            <a:p>
              <a:r>
                <a:rPr lang="nl-BE">
                  <a:solidFill>
                    <a:srgbClr val="DDDDDD"/>
                  </a:solidFill>
                  <a:latin typeface="Arial" charset="0"/>
                </a:rPr>
                <a:t>retire</a:t>
              </a:r>
              <a:endParaRPr lang="en-US">
                <a:solidFill>
                  <a:srgbClr val="DDDDDD"/>
                </a:solidFill>
                <a:latin typeface="Arial" charset="0"/>
              </a:endParaRPr>
            </a:p>
          </p:txBody>
        </p:sp>
        <p:sp>
          <p:nvSpPr>
            <p:cNvPr id="15388" name="Text Box 33"/>
            <p:cNvSpPr txBox="1">
              <a:spLocks noChangeArrowheads="1"/>
            </p:cNvSpPr>
            <p:nvPr/>
          </p:nvSpPr>
          <p:spPr bwMode="auto">
            <a:xfrm rot="2555164">
              <a:off x="3523" y="1374"/>
              <a:ext cx="650" cy="288"/>
            </a:xfrm>
            <a:prstGeom prst="rect">
              <a:avLst/>
            </a:prstGeom>
            <a:noFill/>
            <a:ln w="9525" algn="ctr">
              <a:noFill/>
              <a:miter lim="800000"/>
              <a:headEnd/>
              <a:tailEnd/>
            </a:ln>
          </p:spPr>
          <p:txBody>
            <a:bodyPr wrap="none">
              <a:spAutoFit/>
            </a:bodyPr>
            <a:lstStyle/>
            <a:p>
              <a:r>
                <a:rPr lang="nl-BE">
                  <a:latin typeface="Arial" charset="0"/>
                </a:rPr>
                <a:t>recruit</a:t>
              </a:r>
              <a:endParaRPr lang="en-US">
                <a:latin typeface="Arial" charset="0"/>
              </a:endParaRPr>
            </a:p>
          </p:txBody>
        </p:sp>
        <p:sp>
          <p:nvSpPr>
            <p:cNvPr id="15389" name="Text Box 34"/>
            <p:cNvSpPr txBox="1">
              <a:spLocks noChangeArrowheads="1"/>
            </p:cNvSpPr>
            <p:nvPr/>
          </p:nvSpPr>
          <p:spPr bwMode="auto">
            <a:xfrm rot="-2671805">
              <a:off x="3465" y="2631"/>
              <a:ext cx="597" cy="288"/>
            </a:xfrm>
            <a:prstGeom prst="rect">
              <a:avLst/>
            </a:prstGeom>
            <a:noFill/>
            <a:ln w="9525">
              <a:noFill/>
              <a:miter lim="800000"/>
              <a:headEnd/>
              <a:tailEnd/>
            </a:ln>
          </p:spPr>
          <p:txBody>
            <a:bodyPr wrap="none">
              <a:spAutoFit/>
            </a:bodyPr>
            <a:lstStyle/>
            <a:p>
              <a:r>
                <a:rPr lang="nl-BE">
                  <a:latin typeface="Arial" charset="0"/>
                </a:rPr>
                <a:t>retain</a:t>
              </a:r>
              <a:endParaRPr lang="en-US">
                <a:latin typeface="Arial" charset="0"/>
              </a:endParaRPr>
            </a:p>
          </p:txBody>
        </p:sp>
        <p:sp>
          <p:nvSpPr>
            <p:cNvPr id="15390" name="Text Box 35"/>
            <p:cNvSpPr txBox="1">
              <a:spLocks noChangeArrowheads="1"/>
            </p:cNvSpPr>
            <p:nvPr/>
          </p:nvSpPr>
          <p:spPr bwMode="auto">
            <a:xfrm rot="2966222">
              <a:off x="2021" y="2496"/>
              <a:ext cx="917" cy="288"/>
            </a:xfrm>
            <a:prstGeom prst="rect">
              <a:avLst/>
            </a:prstGeom>
            <a:noFill/>
            <a:ln w="9525">
              <a:noFill/>
              <a:miter lim="800000"/>
              <a:headEnd/>
              <a:tailEnd/>
            </a:ln>
          </p:spPr>
          <p:txBody>
            <a:bodyPr wrap="none">
              <a:spAutoFit/>
            </a:bodyPr>
            <a:lstStyle/>
            <a:p>
              <a:r>
                <a:rPr lang="nl-BE">
                  <a:solidFill>
                    <a:srgbClr val="DDDDDD"/>
                  </a:solidFill>
                  <a:latin typeface="Arial" charset="0"/>
                </a:rPr>
                <a:t>reconvert</a:t>
              </a:r>
              <a:endParaRPr lang="en-US">
                <a:solidFill>
                  <a:srgbClr val="DDDDDD"/>
                </a:solidFill>
                <a:latin typeface="Arial" charset="0"/>
              </a:endParaRPr>
            </a:p>
          </p:txBody>
        </p:sp>
      </p:grpSp>
      <p:sp>
        <p:nvSpPr>
          <p:cNvPr id="15366" name="Oval 28"/>
          <p:cNvSpPr>
            <a:spLocks noChangeArrowheads="1"/>
          </p:cNvSpPr>
          <p:nvPr/>
        </p:nvSpPr>
        <p:spPr bwMode="auto">
          <a:xfrm>
            <a:off x="2679700" y="2136775"/>
            <a:ext cx="3802063" cy="3624263"/>
          </a:xfrm>
          <a:prstGeom prst="ellipse">
            <a:avLst/>
          </a:prstGeom>
          <a:noFill/>
          <a:ln w="19050">
            <a:solidFill>
              <a:srgbClr val="00FF00"/>
            </a:solidFill>
            <a:round/>
            <a:headEnd/>
            <a:tailEnd/>
          </a:ln>
        </p:spPr>
        <p:txBody>
          <a:bodyPr wrap="none" anchor="ctr"/>
          <a:lstStyle/>
          <a:p>
            <a:endParaRPr lang="en-US" sz="1800">
              <a:latin typeface="Arial" charset="0"/>
            </a:endParaRPr>
          </a:p>
        </p:txBody>
      </p:sp>
      <p:sp>
        <p:nvSpPr>
          <p:cNvPr id="22551" name="Oval 59"/>
          <p:cNvSpPr>
            <a:spLocks noChangeArrowheads="1"/>
          </p:cNvSpPr>
          <p:nvPr/>
        </p:nvSpPr>
        <p:spPr bwMode="auto">
          <a:xfrm>
            <a:off x="3914775" y="3311525"/>
            <a:ext cx="1285875" cy="1239838"/>
          </a:xfrm>
          <a:prstGeom prst="ellipse">
            <a:avLst/>
          </a:prstGeom>
          <a:gradFill rotWithShape="1">
            <a:gsLst>
              <a:gs pos="0">
                <a:srgbClr val="FFCC00"/>
              </a:gs>
              <a:gs pos="100000">
                <a:srgbClr val="C97709"/>
              </a:gs>
            </a:gsLst>
            <a:path path="shape">
              <a:fillToRect l="50000" t="50000" r="50000" b="50000"/>
            </a:path>
          </a:gradFill>
          <a:ln w="9525">
            <a:solidFill>
              <a:srgbClr val="CC0000"/>
            </a:solidFill>
            <a:round/>
            <a:headEnd/>
            <a:tailEnd/>
          </a:ln>
        </p:spPr>
        <p:txBody>
          <a:bodyPr lIns="54000" tIns="10800" anchor="ctr"/>
          <a:lstStyle/>
          <a:p>
            <a:pPr algn="ctr">
              <a:defRPr/>
            </a:pPr>
            <a:r>
              <a:rPr lang="nl-BE" sz="1200" b="1">
                <a:solidFill>
                  <a:srgbClr val="00FF00"/>
                </a:solidFill>
                <a:effectLst>
                  <a:outerShdw blurRad="38100" dist="38100" dir="2700000" algn="tl">
                    <a:srgbClr val="000000"/>
                  </a:outerShdw>
                </a:effectLst>
                <a:latin typeface="Arial" charset="0"/>
              </a:rPr>
              <a:t>HR</a:t>
            </a:r>
            <a:br>
              <a:rPr lang="nl-BE" sz="1200" b="1">
                <a:solidFill>
                  <a:srgbClr val="00FF00"/>
                </a:solidFill>
                <a:effectLst>
                  <a:outerShdw blurRad="38100" dist="38100" dir="2700000" algn="tl">
                    <a:srgbClr val="000000"/>
                  </a:outerShdw>
                </a:effectLst>
                <a:latin typeface="Arial" charset="0"/>
              </a:rPr>
            </a:br>
            <a:r>
              <a:rPr lang="nl-BE" sz="1200" b="1">
                <a:solidFill>
                  <a:srgbClr val="00FF00"/>
                </a:solidFill>
                <a:effectLst>
                  <a:outerShdw blurRad="38100" dist="38100" dir="2700000" algn="tl">
                    <a:srgbClr val="000000"/>
                  </a:outerShdw>
                </a:effectLst>
                <a:latin typeface="Arial" charset="0"/>
              </a:rPr>
              <a:t>Mgr</a:t>
            </a:r>
            <a:endParaRPr lang="en-US" sz="1200" b="1">
              <a:solidFill>
                <a:srgbClr val="00FF00"/>
              </a:solidFill>
              <a:effectLst>
                <a:outerShdw blurRad="38100" dist="38100" dir="2700000" algn="tl">
                  <a:srgbClr val="000000"/>
                </a:outerShdw>
              </a:effectLst>
              <a:latin typeface="Arial" charset="0"/>
            </a:endParaRPr>
          </a:p>
        </p:txBody>
      </p:sp>
      <p:sp>
        <p:nvSpPr>
          <p:cNvPr id="15368" name="AutoShape 43"/>
          <p:cNvSpPr>
            <a:spLocks noChangeArrowheads="1"/>
          </p:cNvSpPr>
          <p:nvPr/>
        </p:nvSpPr>
        <p:spPr bwMode="auto">
          <a:xfrm>
            <a:off x="3895725" y="3302000"/>
            <a:ext cx="1304925" cy="1279525"/>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718" y="10800"/>
                </a:moveTo>
                <a:cubicBezTo>
                  <a:pt x="5718" y="13607"/>
                  <a:pt x="7993" y="15882"/>
                  <a:pt x="10800" y="15882"/>
                </a:cubicBezTo>
                <a:cubicBezTo>
                  <a:pt x="13607" y="15882"/>
                  <a:pt x="15882" y="13607"/>
                  <a:pt x="15882" y="10800"/>
                </a:cubicBezTo>
                <a:cubicBezTo>
                  <a:pt x="15882" y="7993"/>
                  <a:pt x="13607" y="5718"/>
                  <a:pt x="10800" y="5718"/>
                </a:cubicBezTo>
                <a:cubicBezTo>
                  <a:pt x="7993" y="5718"/>
                  <a:pt x="5718" y="7993"/>
                  <a:pt x="5718" y="10800"/>
                </a:cubicBezTo>
                <a:close/>
              </a:path>
            </a:pathLst>
          </a:custGeom>
          <a:gradFill rotWithShape="1">
            <a:gsLst>
              <a:gs pos="0">
                <a:srgbClr val="FFCC00"/>
              </a:gs>
              <a:gs pos="100000">
                <a:srgbClr val="C97709"/>
              </a:gs>
            </a:gsLst>
            <a:path path="rect">
              <a:fillToRect l="50000" t="50000" r="50000" b="50000"/>
            </a:path>
          </a:gradFill>
          <a:ln w="9525" algn="ctr">
            <a:solidFill>
              <a:srgbClr val="FFFF00"/>
            </a:solidFill>
            <a:round/>
            <a:headEnd/>
            <a:tailEnd/>
          </a:ln>
        </p:spPr>
        <p:txBody>
          <a:bodyPr wrap="none" anchor="ctr"/>
          <a:lstStyle/>
          <a:p>
            <a:pPr algn="ctr"/>
            <a:endParaRPr lang="en-US" sz="900" b="1">
              <a:solidFill>
                <a:schemeClr val="bg1"/>
              </a:solidFill>
              <a:latin typeface="Arial" charset="0"/>
            </a:endParaRPr>
          </a:p>
        </p:txBody>
      </p:sp>
      <p:sp>
        <p:nvSpPr>
          <p:cNvPr id="15369" name="WordArt 44"/>
          <p:cNvSpPr>
            <a:spLocks noChangeArrowheads="1" noChangeShapeType="1" noTextEdit="1"/>
          </p:cNvSpPr>
          <p:nvPr/>
        </p:nvSpPr>
        <p:spPr bwMode="auto">
          <a:xfrm>
            <a:off x="4100513" y="3492500"/>
            <a:ext cx="976312" cy="863600"/>
          </a:xfrm>
          <a:prstGeom prst="rect">
            <a:avLst/>
          </a:prstGeom>
        </p:spPr>
        <p:txBody>
          <a:bodyPr spcFirstLastPara="1" wrap="none" fromWordArt="1">
            <a:prstTxWarp prst="textArchUp">
              <a:avLst>
                <a:gd name="adj" fmla="val 10794916"/>
              </a:avLst>
            </a:prstTxWarp>
          </a:bodyPr>
          <a:lstStyle/>
          <a:p>
            <a:pPr algn="ctr"/>
            <a:r>
              <a:rPr lang="en-US" sz="2800" kern="10">
                <a:ln w="9525">
                  <a:solidFill>
                    <a:srgbClr val="993300"/>
                  </a:solidFill>
                  <a:round/>
                  <a:headEnd/>
                  <a:tailEnd/>
                </a:ln>
                <a:solidFill>
                  <a:srgbClr val="993300"/>
                </a:solidFill>
                <a:latin typeface="Arial"/>
                <a:cs typeface="Arial"/>
              </a:rPr>
              <a:t>Competency Management</a:t>
            </a:r>
          </a:p>
        </p:txBody>
      </p:sp>
      <p:grpSp>
        <p:nvGrpSpPr>
          <p:cNvPr id="25639" name="Group 39"/>
          <p:cNvGrpSpPr>
            <a:grpSpLocks/>
          </p:cNvGrpSpPr>
          <p:nvPr/>
        </p:nvGrpSpPr>
        <p:grpSpPr bwMode="auto">
          <a:xfrm>
            <a:off x="971550" y="1268413"/>
            <a:ext cx="6778625" cy="5426075"/>
            <a:chOff x="657" y="791"/>
            <a:chExt cx="4270" cy="3418"/>
          </a:xfrm>
        </p:grpSpPr>
        <p:sp>
          <p:nvSpPr>
            <p:cNvPr id="15371" name="Text Box 31"/>
            <p:cNvSpPr>
              <a:spLocks noChangeArrowheads="1"/>
            </p:cNvSpPr>
            <p:nvPr/>
          </p:nvSpPr>
          <p:spPr bwMode="auto">
            <a:xfrm>
              <a:off x="2337" y="791"/>
              <a:ext cx="1063"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1. Politiek/Obj</a:t>
              </a:r>
              <a:endParaRPr lang="en-US" sz="1600" b="1">
                <a:latin typeface="Arial" charset="0"/>
              </a:endParaRPr>
            </a:p>
          </p:txBody>
        </p:sp>
        <p:sp>
          <p:nvSpPr>
            <p:cNvPr id="15372" name="Text Box 31"/>
            <p:cNvSpPr>
              <a:spLocks noChangeArrowheads="1"/>
            </p:cNvSpPr>
            <p:nvPr/>
          </p:nvSpPr>
          <p:spPr bwMode="auto">
            <a:xfrm>
              <a:off x="3515" y="3302"/>
              <a:ext cx="1048" cy="235"/>
            </a:xfrm>
            <a:prstGeom prst="roundRect">
              <a:avLst>
                <a:gd name="adj" fmla="val 16667"/>
              </a:avLst>
            </a:prstGeom>
            <a:solidFill>
              <a:srgbClr val="FFFF00">
                <a:alpha val="89803"/>
              </a:srgbClr>
            </a:solidFill>
            <a:ln w="9525">
              <a:solidFill>
                <a:schemeClr val="tx1"/>
              </a:solidFill>
              <a:round/>
              <a:headEnd/>
              <a:tailEnd/>
            </a:ln>
          </p:spPr>
          <p:txBody>
            <a:bodyPr>
              <a:spAutoFit/>
            </a:bodyPr>
            <a:lstStyle/>
            <a:p>
              <a:pPr algn="ctr"/>
              <a:r>
                <a:rPr lang="fr-BE" sz="1600" b="1">
                  <a:latin typeface="Arial" charset="0"/>
                </a:rPr>
                <a:t>6. Loopbaan</a:t>
              </a:r>
              <a:endParaRPr lang="en-US" sz="1600" b="1">
                <a:latin typeface="Arial" charset="0"/>
              </a:endParaRPr>
            </a:p>
          </p:txBody>
        </p:sp>
        <p:sp>
          <p:nvSpPr>
            <p:cNvPr id="15373" name="Text Box 31"/>
            <p:cNvSpPr>
              <a:spLocks noChangeArrowheads="1"/>
            </p:cNvSpPr>
            <p:nvPr/>
          </p:nvSpPr>
          <p:spPr bwMode="auto">
            <a:xfrm>
              <a:off x="1379" y="3302"/>
              <a:ext cx="1081"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7. Vorming</a:t>
              </a:r>
              <a:endParaRPr lang="en-US" sz="1600" b="1">
                <a:latin typeface="Arial" charset="0"/>
              </a:endParaRPr>
            </a:p>
          </p:txBody>
        </p:sp>
        <p:sp>
          <p:nvSpPr>
            <p:cNvPr id="15374" name="Text Box 31"/>
            <p:cNvSpPr>
              <a:spLocks noChangeArrowheads="1"/>
            </p:cNvSpPr>
            <p:nvPr/>
          </p:nvSpPr>
          <p:spPr bwMode="auto">
            <a:xfrm>
              <a:off x="703" y="2659"/>
              <a:ext cx="1128" cy="235"/>
            </a:xfrm>
            <a:prstGeom prst="roundRect">
              <a:avLst>
                <a:gd name="adj" fmla="val 16667"/>
              </a:avLst>
            </a:prstGeom>
            <a:solidFill>
              <a:srgbClr val="FFCC00"/>
            </a:solidFill>
            <a:ln w="9525">
              <a:solidFill>
                <a:schemeClr val="tx1"/>
              </a:solidFill>
              <a:round/>
              <a:headEnd/>
              <a:tailEnd/>
            </a:ln>
          </p:spPr>
          <p:txBody>
            <a:bodyPr>
              <a:spAutoFit/>
            </a:bodyPr>
            <a:lstStyle/>
            <a:p>
              <a:pPr algn="ctr"/>
              <a:r>
                <a:rPr lang="fr-BE" sz="1600" b="1">
                  <a:latin typeface="Arial" charset="0"/>
                </a:rPr>
                <a:t>8. Administratie</a:t>
              </a:r>
              <a:endParaRPr lang="en-US" sz="1600" b="1">
                <a:latin typeface="Arial" charset="0"/>
              </a:endParaRPr>
            </a:p>
          </p:txBody>
        </p:sp>
        <p:sp>
          <p:nvSpPr>
            <p:cNvPr id="15375" name="Text Box 31"/>
            <p:cNvSpPr>
              <a:spLocks noChangeArrowheads="1"/>
            </p:cNvSpPr>
            <p:nvPr/>
          </p:nvSpPr>
          <p:spPr bwMode="auto">
            <a:xfrm>
              <a:off x="657" y="2069"/>
              <a:ext cx="1133" cy="233"/>
            </a:xfrm>
            <a:prstGeom prst="roundRect">
              <a:avLst>
                <a:gd name="adj" fmla="val 16667"/>
              </a:avLst>
            </a:prstGeom>
            <a:solidFill>
              <a:srgbClr val="FFCC00"/>
            </a:solidFill>
            <a:ln w="9525" algn="ctr">
              <a:solidFill>
                <a:schemeClr val="tx1"/>
              </a:solidFill>
              <a:round/>
              <a:headEnd/>
              <a:tailEnd/>
            </a:ln>
          </p:spPr>
          <p:txBody>
            <a:bodyPr anchor="ctr"/>
            <a:lstStyle/>
            <a:p>
              <a:pPr algn="ctr"/>
              <a:r>
                <a:rPr lang="fr-BE" sz="1600" b="1">
                  <a:latin typeface="Arial" charset="0"/>
                </a:rPr>
                <a:t>9. Reglementen</a:t>
              </a:r>
              <a:endParaRPr lang="en-US" sz="1600" b="1">
                <a:latin typeface="Arial" charset="0"/>
              </a:endParaRPr>
            </a:p>
          </p:txBody>
        </p:sp>
        <p:sp>
          <p:nvSpPr>
            <p:cNvPr id="15376" name="Text Box 31"/>
            <p:cNvSpPr>
              <a:spLocks noChangeArrowheads="1"/>
            </p:cNvSpPr>
            <p:nvPr/>
          </p:nvSpPr>
          <p:spPr bwMode="auto">
            <a:xfrm>
              <a:off x="1210" y="1509"/>
              <a:ext cx="1114"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10. Afvloeiing</a:t>
              </a:r>
              <a:endParaRPr lang="en-US" sz="1600" b="1">
                <a:latin typeface="Arial" charset="0"/>
              </a:endParaRPr>
            </a:p>
          </p:txBody>
        </p:sp>
        <p:sp>
          <p:nvSpPr>
            <p:cNvPr id="15377" name="Text Box 31"/>
            <p:cNvSpPr>
              <a:spLocks noChangeArrowheads="1"/>
            </p:cNvSpPr>
            <p:nvPr/>
          </p:nvSpPr>
          <p:spPr bwMode="auto">
            <a:xfrm>
              <a:off x="3567" y="1509"/>
              <a:ext cx="948"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3. Werving</a:t>
              </a:r>
              <a:endParaRPr lang="en-US" sz="1600" b="1">
                <a:latin typeface="Arial" charset="0"/>
              </a:endParaRPr>
            </a:p>
          </p:txBody>
        </p:sp>
        <p:sp>
          <p:nvSpPr>
            <p:cNvPr id="15378" name="Text Box 31"/>
            <p:cNvSpPr>
              <a:spLocks noChangeArrowheads="1"/>
            </p:cNvSpPr>
            <p:nvPr/>
          </p:nvSpPr>
          <p:spPr bwMode="auto">
            <a:xfrm>
              <a:off x="2336" y="1080"/>
              <a:ext cx="1082"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2. Organisatie</a:t>
              </a:r>
              <a:endParaRPr lang="en-US" sz="1600" b="1">
                <a:latin typeface="Arial" charset="0"/>
              </a:endParaRPr>
            </a:p>
          </p:txBody>
        </p:sp>
        <p:sp>
          <p:nvSpPr>
            <p:cNvPr id="15379" name="Text Box 31"/>
            <p:cNvSpPr>
              <a:spLocks noChangeArrowheads="1"/>
            </p:cNvSpPr>
            <p:nvPr/>
          </p:nvSpPr>
          <p:spPr bwMode="auto">
            <a:xfrm>
              <a:off x="3963" y="2685"/>
              <a:ext cx="964" cy="40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5. In Plaats Stelling</a:t>
              </a:r>
              <a:endParaRPr lang="en-US" sz="1600" b="1">
                <a:latin typeface="Arial" charset="0"/>
              </a:endParaRPr>
            </a:p>
          </p:txBody>
        </p:sp>
        <p:sp>
          <p:nvSpPr>
            <p:cNvPr id="15380" name="Text Box 32"/>
            <p:cNvSpPr>
              <a:spLocks noChangeArrowheads="1"/>
            </p:cNvSpPr>
            <p:nvPr/>
          </p:nvSpPr>
          <p:spPr bwMode="auto">
            <a:xfrm>
              <a:off x="3976" y="2031"/>
              <a:ext cx="939" cy="235"/>
            </a:xfrm>
            <a:prstGeom prst="roundRect">
              <a:avLst>
                <a:gd name="adj" fmla="val 16667"/>
              </a:avLst>
            </a:prstGeom>
            <a:solidFill>
              <a:srgbClr val="FFFF00"/>
            </a:solidFill>
            <a:ln w="9525" algn="ctr">
              <a:solidFill>
                <a:schemeClr val="tx1"/>
              </a:solidFill>
              <a:round/>
              <a:headEnd/>
              <a:tailEnd/>
            </a:ln>
          </p:spPr>
          <p:txBody>
            <a:bodyPr>
              <a:spAutoFit/>
            </a:bodyPr>
            <a:lstStyle/>
            <a:p>
              <a:pPr algn="ctr"/>
              <a:r>
                <a:rPr lang="fr-BE" sz="1600" b="1">
                  <a:latin typeface="Arial" charset="0"/>
                </a:rPr>
                <a:t>4. Kosten</a:t>
              </a:r>
              <a:endParaRPr lang="en-US" sz="1600" b="1">
                <a:latin typeface="Arial" charset="0"/>
              </a:endParaRPr>
            </a:p>
          </p:txBody>
        </p:sp>
        <p:sp>
          <p:nvSpPr>
            <p:cNvPr id="15381" name="Text Box 31"/>
            <p:cNvSpPr>
              <a:spLocks noChangeArrowheads="1"/>
            </p:cNvSpPr>
            <p:nvPr/>
          </p:nvSpPr>
          <p:spPr bwMode="auto">
            <a:xfrm>
              <a:off x="1474" y="3702"/>
              <a:ext cx="2957"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11. Communicatie en Informatie</a:t>
              </a:r>
              <a:endParaRPr lang="en-US" sz="1600" b="1">
                <a:latin typeface="Arial" charset="0"/>
              </a:endParaRPr>
            </a:p>
          </p:txBody>
        </p:sp>
        <p:sp>
          <p:nvSpPr>
            <p:cNvPr id="15382" name="Text Box 31"/>
            <p:cNvSpPr>
              <a:spLocks noChangeArrowheads="1"/>
            </p:cNvSpPr>
            <p:nvPr/>
          </p:nvSpPr>
          <p:spPr bwMode="auto">
            <a:xfrm>
              <a:off x="1474" y="3974"/>
              <a:ext cx="2957" cy="235"/>
            </a:xfrm>
            <a:prstGeom prst="roundRect">
              <a:avLst>
                <a:gd name="adj" fmla="val 16667"/>
              </a:avLst>
            </a:prstGeom>
            <a:solidFill>
              <a:srgbClr val="FFFF00"/>
            </a:solidFill>
            <a:ln w="9525">
              <a:solidFill>
                <a:schemeClr val="tx1"/>
              </a:solidFill>
              <a:round/>
              <a:headEnd/>
              <a:tailEnd/>
            </a:ln>
          </p:spPr>
          <p:txBody>
            <a:bodyPr>
              <a:spAutoFit/>
            </a:bodyPr>
            <a:lstStyle/>
            <a:p>
              <a:pPr algn="ctr"/>
              <a:r>
                <a:rPr lang="fr-BE" sz="1600" b="1">
                  <a:latin typeface="Arial" charset="0"/>
                </a:rPr>
                <a:t>12. Informatiesystemen</a:t>
              </a:r>
              <a:endParaRPr lang="en-US" sz="1600" b="1">
                <a:latin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39"/>
                                        </p:tgtEl>
                                        <p:attrNameLst>
                                          <p:attrName>style.visibility</p:attrName>
                                        </p:attrNameLst>
                                      </p:cBhvr>
                                      <p:to>
                                        <p:strVal val="visible"/>
                                      </p:to>
                                    </p:set>
                                    <p:animEffect transition="in" filter="blinds(horizontal)">
                                      <p:cBhvr>
                                        <p:cTn id="7" dur="500"/>
                                        <p:tgtEl>
                                          <p:spTgt spid="256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502" name="Slide Number Placeholder 4"/>
          <p:cNvSpPr>
            <a:spLocks noGrp="1"/>
          </p:cNvSpPr>
          <p:nvPr>
            <p:ph type="sldNum" sz="quarter" idx="13"/>
          </p:nvPr>
        </p:nvSpPr>
        <p:spPr>
          <a:xfrm>
            <a:off x="6038850" y="6265863"/>
            <a:ext cx="2133600" cy="476250"/>
          </a:xfrm>
          <a:noFill/>
        </p:spPr>
        <p:txBody>
          <a:bodyPr/>
          <a:lstStyle/>
          <a:p>
            <a:fld id="{C1E53466-767A-4653-B7BB-E5E51882398C}" type="slidenum">
              <a:rPr lang="en-US" smtClean="0"/>
              <a:pPr/>
              <a:t>7</a:t>
            </a:fld>
            <a:r>
              <a:rPr lang="en-US" smtClean="0"/>
              <a:t>    </a:t>
            </a:r>
          </a:p>
        </p:txBody>
      </p:sp>
      <p:graphicFrame>
        <p:nvGraphicFramePr>
          <p:cNvPr id="63490" name="Organization Chart 2"/>
          <p:cNvGraphicFramePr>
            <a:graphicFrameLocks/>
          </p:cNvGraphicFramePr>
          <p:nvPr/>
        </p:nvGraphicFramePr>
        <p:xfrm>
          <a:off x="4500563" y="2276475"/>
          <a:ext cx="3816350" cy="2849563"/>
        </p:xfrm>
        <a:graphic>
          <a:graphicData uri="http://schemas.openxmlformats.org/drawingml/2006/compatibility">
            <com:legacyDrawing xmlns:com="http://schemas.openxmlformats.org/drawingml/2006/compatibility" spid="_x0000_s63490"/>
          </a:graphicData>
        </a:graphic>
      </p:graphicFrame>
      <p:sp>
        <p:nvSpPr>
          <p:cNvPr id="63503" name="Rectangle 15"/>
          <p:cNvSpPr>
            <a:spLocks noGrp="1" noChangeArrowheads="1"/>
          </p:cNvSpPr>
          <p:nvPr>
            <p:ph type="title" idx="4294967295"/>
          </p:nvPr>
        </p:nvSpPr>
        <p:spPr>
          <a:xfrm>
            <a:off x="1619250" y="260350"/>
            <a:ext cx="6464300" cy="1143000"/>
          </a:xfrm>
        </p:spPr>
        <p:txBody>
          <a:bodyPr/>
          <a:lstStyle/>
          <a:p>
            <a:r>
              <a:rPr lang="nl-BE" sz="4000" smtClean="0"/>
              <a:t>Structuur DG HR</a:t>
            </a:r>
            <a:br>
              <a:rPr lang="nl-BE" sz="4000" smtClean="0"/>
            </a:br>
            <a:r>
              <a:rPr lang="nl-BE" sz="4000" smtClean="0"/>
              <a:t>Principieel schema</a:t>
            </a:r>
            <a:endParaRPr lang="en-US" sz="4000" smtClean="0"/>
          </a:p>
        </p:txBody>
      </p:sp>
      <p:sp>
        <p:nvSpPr>
          <p:cNvPr id="63504" name="Text Box 16"/>
          <p:cNvSpPr txBox="1">
            <a:spLocks noChangeArrowheads="1"/>
          </p:cNvSpPr>
          <p:nvPr/>
        </p:nvSpPr>
        <p:spPr bwMode="auto">
          <a:xfrm>
            <a:off x="323850" y="2492375"/>
            <a:ext cx="3908425" cy="2573338"/>
          </a:xfrm>
          <a:prstGeom prst="rect">
            <a:avLst/>
          </a:prstGeom>
          <a:noFill/>
          <a:ln w="9525">
            <a:solidFill>
              <a:schemeClr val="tx1"/>
            </a:solidFill>
            <a:miter lim="800000"/>
            <a:headEnd/>
            <a:tailEnd/>
          </a:ln>
        </p:spPr>
        <p:txBody>
          <a:bodyPr>
            <a:spAutoFit/>
          </a:bodyPr>
          <a:lstStyle/>
          <a:p>
            <a:pPr marL="342900" indent="-342900">
              <a:buFontTx/>
              <a:buAutoNum type="arabicPeriod"/>
            </a:pPr>
            <a:r>
              <a:rPr lang="nl-BE" sz="1800">
                <a:latin typeface="Arial" charset="0"/>
                <a:cs typeface="Arial" charset="0"/>
              </a:rPr>
              <a:t>Een groep beheerders die globaal verantwoordelijk zijn voor “hun” HR subgroep ( VR of CP )</a:t>
            </a:r>
          </a:p>
          <a:p>
            <a:pPr marL="342900" indent="-342900">
              <a:buFontTx/>
              <a:buAutoNum type="arabicPeriod"/>
            </a:pPr>
            <a:r>
              <a:rPr lang="nl-BE" sz="1800">
                <a:latin typeface="Arial" charset="0"/>
                <a:cs typeface="Arial" charset="0"/>
              </a:rPr>
              <a:t>Een groep specialisten in Administratieve Expertise</a:t>
            </a:r>
          </a:p>
          <a:p>
            <a:pPr marL="342900" indent="-342900">
              <a:buFontTx/>
              <a:buAutoNum type="arabicPeriod"/>
            </a:pPr>
            <a:r>
              <a:rPr lang="nl-BE" sz="1800">
                <a:latin typeface="Arial" charset="0"/>
                <a:cs typeface="Arial" charset="0"/>
              </a:rPr>
              <a:t>Een cel die de globale managementlijnen van HR bewaakt en de coherentie verzekert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7" name="Group 12"/>
          <p:cNvGrpSpPr>
            <a:grpSpLocks noChangeAspect="1"/>
          </p:cNvGrpSpPr>
          <p:nvPr/>
        </p:nvGrpSpPr>
        <p:grpSpPr bwMode="auto">
          <a:xfrm>
            <a:off x="1187450" y="1196975"/>
            <a:ext cx="7343775" cy="5508625"/>
            <a:chOff x="748" y="754"/>
            <a:chExt cx="4626" cy="3470"/>
          </a:xfrm>
        </p:grpSpPr>
        <p:sp>
          <p:nvSpPr>
            <p:cNvPr id="65546" name="AutoShape 11"/>
            <p:cNvSpPr>
              <a:spLocks noChangeAspect="1" noChangeArrowheads="1" noTextEdit="1"/>
            </p:cNvSpPr>
            <p:nvPr/>
          </p:nvSpPr>
          <p:spPr bwMode="auto">
            <a:xfrm>
              <a:off x="748" y="754"/>
              <a:ext cx="4626" cy="3470"/>
            </a:xfrm>
            <a:prstGeom prst="rect">
              <a:avLst/>
            </a:prstGeom>
            <a:noFill/>
            <a:ln w="9525">
              <a:noFill/>
              <a:miter lim="800000"/>
              <a:headEnd/>
              <a:tailEnd/>
            </a:ln>
          </p:spPr>
          <p:txBody>
            <a:bodyPr/>
            <a:lstStyle/>
            <a:p>
              <a:endParaRPr lang="en-US"/>
            </a:p>
          </p:txBody>
        </p:sp>
        <p:sp>
          <p:nvSpPr>
            <p:cNvPr id="65547" name="Rectangle 13"/>
            <p:cNvSpPr>
              <a:spLocks noChangeArrowheads="1"/>
            </p:cNvSpPr>
            <p:nvPr/>
          </p:nvSpPr>
          <p:spPr bwMode="auto">
            <a:xfrm>
              <a:off x="747" y="753"/>
              <a:ext cx="4626" cy="3470"/>
            </a:xfrm>
            <a:prstGeom prst="rect">
              <a:avLst/>
            </a:prstGeom>
            <a:solidFill>
              <a:srgbClr val="FFFFFF"/>
            </a:solidFill>
            <a:ln w="9525">
              <a:noFill/>
              <a:miter lim="800000"/>
              <a:headEnd/>
              <a:tailEnd/>
            </a:ln>
          </p:spPr>
          <p:txBody>
            <a:bodyPr/>
            <a:lstStyle/>
            <a:p>
              <a:endParaRPr lang="en-US"/>
            </a:p>
          </p:txBody>
        </p:sp>
        <p:sp>
          <p:nvSpPr>
            <p:cNvPr id="65548" name="Rectangle 14"/>
            <p:cNvSpPr>
              <a:spLocks noChangeArrowheads="1"/>
            </p:cNvSpPr>
            <p:nvPr/>
          </p:nvSpPr>
          <p:spPr bwMode="auto">
            <a:xfrm>
              <a:off x="2804" y="984"/>
              <a:ext cx="444" cy="165"/>
            </a:xfrm>
            <a:prstGeom prst="rect">
              <a:avLst/>
            </a:prstGeom>
            <a:noFill/>
            <a:ln w="9525">
              <a:noFill/>
              <a:miter lim="800000"/>
              <a:headEnd/>
              <a:tailEnd/>
            </a:ln>
          </p:spPr>
          <p:txBody>
            <a:bodyPr wrap="none" lIns="0" tIns="0" rIns="0" bIns="0">
              <a:spAutoFit/>
            </a:bodyPr>
            <a:lstStyle/>
            <a:p>
              <a:r>
                <a:rPr lang="en-US" sz="1500" b="1">
                  <a:solidFill>
                    <a:srgbClr val="808080"/>
                  </a:solidFill>
                  <a:latin typeface="Arial" charset="0"/>
                </a:rPr>
                <a:t>DG HR</a:t>
              </a:r>
              <a:endParaRPr lang="en-US"/>
            </a:p>
          </p:txBody>
        </p:sp>
        <p:grpSp>
          <p:nvGrpSpPr>
            <p:cNvPr id="65549" name="Group 20"/>
            <p:cNvGrpSpPr>
              <a:grpSpLocks/>
            </p:cNvGrpSpPr>
            <p:nvPr/>
          </p:nvGrpSpPr>
          <p:grpSpPr bwMode="auto">
            <a:xfrm>
              <a:off x="2660" y="885"/>
              <a:ext cx="628" cy="295"/>
              <a:chOff x="2660" y="885"/>
              <a:chExt cx="628" cy="295"/>
            </a:xfrm>
          </p:grpSpPr>
          <p:sp>
            <p:nvSpPr>
              <p:cNvPr id="66036" name="Rectangle 15"/>
              <p:cNvSpPr>
                <a:spLocks noChangeArrowheads="1"/>
              </p:cNvSpPr>
              <p:nvPr/>
            </p:nvSpPr>
            <p:spPr bwMode="auto">
              <a:xfrm>
                <a:off x="2692" y="917"/>
                <a:ext cx="596" cy="263"/>
              </a:xfrm>
              <a:prstGeom prst="rect">
                <a:avLst/>
              </a:prstGeom>
              <a:solidFill>
                <a:srgbClr val="808080"/>
              </a:solidFill>
              <a:ln w="9525">
                <a:noFill/>
                <a:miter lim="800000"/>
                <a:headEnd/>
                <a:tailEnd/>
              </a:ln>
            </p:spPr>
            <p:txBody>
              <a:bodyPr/>
              <a:lstStyle/>
              <a:p>
                <a:endParaRPr lang="en-US"/>
              </a:p>
            </p:txBody>
          </p:sp>
          <p:sp>
            <p:nvSpPr>
              <p:cNvPr id="66037" name="Freeform 16"/>
              <p:cNvSpPr>
                <a:spLocks noEditPoints="1"/>
              </p:cNvSpPr>
              <p:nvPr/>
            </p:nvSpPr>
            <p:spPr bwMode="auto">
              <a:xfrm>
                <a:off x="2693" y="919"/>
                <a:ext cx="593" cy="260"/>
              </a:xfrm>
              <a:custGeom>
                <a:avLst/>
                <a:gdLst>
                  <a:gd name="T0" fmla="*/ 10 w 593"/>
                  <a:gd name="T1" fmla="*/ 9 h 260"/>
                  <a:gd name="T2" fmla="*/ 10 w 593"/>
                  <a:gd name="T3" fmla="*/ 250 h 260"/>
                  <a:gd name="T4" fmla="*/ 583 w 593"/>
                  <a:gd name="T5" fmla="*/ 250 h 260"/>
                  <a:gd name="T6" fmla="*/ 583 w 593"/>
                  <a:gd name="T7" fmla="*/ 9 h 260"/>
                  <a:gd name="T8" fmla="*/ 10 w 593"/>
                  <a:gd name="T9" fmla="*/ 9 h 260"/>
                  <a:gd name="T10" fmla="*/ 593 w 593"/>
                  <a:gd name="T11" fmla="*/ 0 h 260"/>
                  <a:gd name="T12" fmla="*/ 593 w 593"/>
                  <a:gd name="T13" fmla="*/ 260 h 260"/>
                  <a:gd name="T14" fmla="*/ 0 w 593"/>
                  <a:gd name="T15" fmla="*/ 260 h 260"/>
                  <a:gd name="T16" fmla="*/ 0 w 593"/>
                  <a:gd name="T17" fmla="*/ 0 h 260"/>
                  <a:gd name="T18" fmla="*/ 593 w 593"/>
                  <a:gd name="T19" fmla="*/ 0 h 260"/>
                  <a:gd name="T20" fmla="*/ 5 w 593"/>
                  <a:gd name="T21" fmla="*/ 5 h 260"/>
                  <a:gd name="T22" fmla="*/ 5 w 593"/>
                  <a:gd name="T23" fmla="*/ 255 h 260"/>
                  <a:gd name="T24" fmla="*/ 588 w 593"/>
                  <a:gd name="T25" fmla="*/ 255 h 260"/>
                  <a:gd name="T26" fmla="*/ 588 w 593"/>
                  <a:gd name="T27" fmla="*/ 5 h 260"/>
                  <a:gd name="T28" fmla="*/ 5 w 593"/>
                  <a:gd name="T29" fmla="*/ 5 h 260"/>
                  <a:gd name="T30" fmla="*/ 5 w 593"/>
                  <a:gd name="T31" fmla="*/ 5 h 260"/>
                  <a:gd name="T32" fmla="*/ 5 w 593"/>
                  <a:gd name="T33" fmla="*/ 255 h 260"/>
                  <a:gd name="T34" fmla="*/ 588 w 593"/>
                  <a:gd name="T35" fmla="*/ 255 h 260"/>
                  <a:gd name="T36" fmla="*/ 588 w 593"/>
                  <a:gd name="T37" fmla="*/ 5 h 260"/>
                  <a:gd name="T38" fmla="*/ 5 w 593"/>
                  <a:gd name="T39" fmla="*/ 5 h 26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93"/>
                  <a:gd name="T61" fmla="*/ 0 h 260"/>
                  <a:gd name="T62" fmla="*/ 593 w 593"/>
                  <a:gd name="T63" fmla="*/ 260 h 26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93" h="260">
                    <a:moveTo>
                      <a:pt x="10" y="9"/>
                    </a:moveTo>
                    <a:lnTo>
                      <a:pt x="10" y="250"/>
                    </a:lnTo>
                    <a:lnTo>
                      <a:pt x="583" y="250"/>
                    </a:lnTo>
                    <a:lnTo>
                      <a:pt x="583" y="9"/>
                    </a:lnTo>
                    <a:lnTo>
                      <a:pt x="10" y="9"/>
                    </a:lnTo>
                    <a:close/>
                    <a:moveTo>
                      <a:pt x="593" y="0"/>
                    </a:moveTo>
                    <a:lnTo>
                      <a:pt x="593" y="260"/>
                    </a:lnTo>
                    <a:lnTo>
                      <a:pt x="0" y="260"/>
                    </a:lnTo>
                    <a:lnTo>
                      <a:pt x="0" y="0"/>
                    </a:lnTo>
                    <a:lnTo>
                      <a:pt x="593" y="0"/>
                    </a:lnTo>
                    <a:close/>
                    <a:moveTo>
                      <a:pt x="5" y="5"/>
                    </a:moveTo>
                    <a:lnTo>
                      <a:pt x="5" y="255"/>
                    </a:lnTo>
                    <a:lnTo>
                      <a:pt x="588" y="255"/>
                    </a:lnTo>
                    <a:lnTo>
                      <a:pt x="588" y="5"/>
                    </a:lnTo>
                    <a:lnTo>
                      <a:pt x="5" y="5"/>
                    </a:lnTo>
                    <a:close/>
                    <a:moveTo>
                      <a:pt x="5" y="5"/>
                    </a:moveTo>
                    <a:lnTo>
                      <a:pt x="5" y="255"/>
                    </a:lnTo>
                    <a:lnTo>
                      <a:pt x="588" y="255"/>
                    </a:lnTo>
                    <a:lnTo>
                      <a:pt x="588" y="5"/>
                    </a:lnTo>
                    <a:lnTo>
                      <a:pt x="5" y="5"/>
                    </a:lnTo>
                    <a:close/>
                  </a:path>
                </a:pathLst>
              </a:custGeom>
              <a:solidFill>
                <a:srgbClr val="FFFFFF"/>
              </a:solidFill>
              <a:ln w="9525">
                <a:noFill/>
                <a:round/>
                <a:headEnd/>
                <a:tailEnd/>
              </a:ln>
            </p:spPr>
            <p:txBody>
              <a:bodyPr/>
              <a:lstStyle/>
              <a:p>
                <a:endParaRPr lang="en-US"/>
              </a:p>
            </p:txBody>
          </p:sp>
          <p:sp>
            <p:nvSpPr>
              <p:cNvPr id="66038" name="Rectangle 17"/>
              <p:cNvSpPr>
                <a:spLocks noChangeArrowheads="1"/>
              </p:cNvSpPr>
              <p:nvPr/>
            </p:nvSpPr>
            <p:spPr bwMode="auto">
              <a:xfrm>
                <a:off x="2692" y="917"/>
                <a:ext cx="596" cy="263"/>
              </a:xfrm>
              <a:prstGeom prst="rect">
                <a:avLst/>
              </a:prstGeom>
              <a:solidFill>
                <a:srgbClr val="808080"/>
              </a:solidFill>
              <a:ln w="9525">
                <a:noFill/>
                <a:miter lim="800000"/>
                <a:headEnd/>
                <a:tailEnd/>
              </a:ln>
            </p:spPr>
            <p:txBody>
              <a:bodyPr/>
              <a:lstStyle/>
              <a:p>
                <a:endParaRPr lang="en-US"/>
              </a:p>
            </p:txBody>
          </p:sp>
          <p:sp>
            <p:nvSpPr>
              <p:cNvPr id="66039" name="Rectangle 18"/>
              <p:cNvSpPr>
                <a:spLocks noChangeArrowheads="1"/>
              </p:cNvSpPr>
              <p:nvPr/>
            </p:nvSpPr>
            <p:spPr bwMode="auto">
              <a:xfrm>
                <a:off x="2660" y="885"/>
                <a:ext cx="583" cy="251"/>
              </a:xfrm>
              <a:prstGeom prst="rect">
                <a:avLst/>
              </a:prstGeom>
              <a:solidFill>
                <a:srgbClr val="FFFF66"/>
              </a:solidFill>
              <a:ln w="9525">
                <a:noFill/>
                <a:miter lim="800000"/>
                <a:headEnd/>
                <a:tailEnd/>
              </a:ln>
            </p:spPr>
            <p:txBody>
              <a:bodyPr/>
              <a:lstStyle/>
              <a:p>
                <a:endParaRPr lang="en-US"/>
              </a:p>
            </p:txBody>
          </p:sp>
          <p:sp>
            <p:nvSpPr>
              <p:cNvPr id="66040" name="Rectangle 19"/>
              <p:cNvSpPr>
                <a:spLocks noChangeArrowheads="1"/>
              </p:cNvSpPr>
              <p:nvPr/>
            </p:nvSpPr>
            <p:spPr bwMode="auto">
              <a:xfrm>
                <a:off x="2660" y="885"/>
                <a:ext cx="583" cy="251"/>
              </a:xfrm>
              <a:prstGeom prst="rect">
                <a:avLst/>
              </a:prstGeom>
              <a:noFill/>
              <a:ln w="15875" cap="rnd">
                <a:solidFill>
                  <a:srgbClr val="000000"/>
                </a:solidFill>
                <a:miter lim="800000"/>
                <a:headEnd/>
                <a:tailEnd/>
              </a:ln>
            </p:spPr>
            <p:txBody>
              <a:bodyPr/>
              <a:lstStyle/>
              <a:p>
                <a:endParaRPr lang="en-US"/>
              </a:p>
            </p:txBody>
          </p:sp>
        </p:grpSp>
        <p:sp>
          <p:nvSpPr>
            <p:cNvPr id="65550" name="Rectangle 21"/>
            <p:cNvSpPr>
              <a:spLocks noChangeArrowheads="1"/>
            </p:cNvSpPr>
            <p:nvPr/>
          </p:nvSpPr>
          <p:spPr bwMode="auto">
            <a:xfrm>
              <a:off x="2765" y="945"/>
              <a:ext cx="444" cy="165"/>
            </a:xfrm>
            <a:prstGeom prst="rect">
              <a:avLst/>
            </a:prstGeom>
            <a:noFill/>
            <a:ln w="9525">
              <a:noFill/>
              <a:miter lim="800000"/>
              <a:headEnd/>
              <a:tailEnd/>
            </a:ln>
          </p:spPr>
          <p:txBody>
            <a:bodyPr wrap="none" lIns="0" tIns="0" rIns="0" bIns="0">
              <a:spAutoFit/>
            </a:bodyPr>
            <a:lstStyle/>
            <a:p>
              <a:r>
                <a:rPr lang="en-US" sz="1500" b="1">
                  <a:solidFill>
                    <a:srgbClr val="000000"/>
                  </a:solidFill>
                  <a:latin typeface="Arial" charset="0"/>
                </a:rPr>
                <a:t>DG HR</a:t>
              </a:r>
              <a:endParaRPr lang="en-US"/>
            </a:p>
          </p:txBody>
        </p:sp>
        <p:sp>
          <p:nvSpPr>
            <p:cNvPr id="65551" name="Rectangle 22"/>
            <p:cNvSpPr>
              <a:spLocks noChangeArrowheads="1"/>
            </p:cNvSpPr>
            <p:nvPr/>
          </p:nvSpPr>
          <p:spPr bwMode="auto">
            <a:xfrm>
              <a:off x="2006" y="2444"/>
              <a:ext cx="208"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Div</a:t>
              </a:r>
              <a:endParaRPr lang="en-US"/>
            </a:p>
          </p:txBody>
        </p:sp>
        <p:sp>
          <p:nvSpPr>
            <p:cNvPr id="65552" name="Rectangle 23"/>
            <p:cNvSpPr>
              <a:spLocks noChangeArrowheads="1"/>
            </p:cNvSpPr>
            <p:nvPr/>
          </p:nvSpPr>
          <p:spPr bwMode="auto">
            <a:xfrm>
              <a:off x="2196" y="2444"/>
              <a:ext cx="227"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HR </a:t>
              </a:r>
              <a:endParaRPr lang="en-US"/>
            </a:p>
          </p:txBody>
        </p:sp>
        <p:sp>
          <p:nvSpPr>
            <p:cNvPr id="65553" name="Rectangle 24"/>
            <p:cNvSpPr>
              <a:spLocks noChangeArrowheads="1"/>
            </p:cNvSpPr>
            <p:nvPr/>
          </p:nvSpPr>
          <p:spPr bwMode="auto">
            <a:xfrm>
              <a:off x="2014" y="2569"/>
              <a:ext cx="398"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Beheer</a:t>
              </a:r>
              <a:endParaRPr lang="en-US"/>
            </a:p>
          </p:txBody>
        </p:sp>
        <p:grpSp>
          <p:nvGrpSpPr>
            <p:cNvPr id="65554" name="Group 30"/>
            <p:cNvGrpSpPr>
              <a:grpSpLocks/>
            </p:cNvGrpSpPr>
            <p:nvPr/>
          </p:nvGrpSpPr>
          <p:grpSpPr bwMode="auto">
            <a:xfrm>
              <a:off x="1750" y="2343"/>
              <a:ext cx="842" cy="410"/>
              <a:chOff x="1750" y="2343"/>
              <a:chExt cx="842" cy="410"/>
            </a:xfrm>
          </p:grpSpPr>
          <p:sp>
            <p:nvSpPr>
              <p:cNvPr id="66031" name="Rectangle 25"/>
              <p:cNvSpPr>
                <a:spLocks noChangeArrowheads="1"/>
              </p:cNvSpPr>
              <p:nvPr/>
            </p:nvSpPr>
            <p:spPr bwMode="auto">
              <a:xfrm>
                <a:off x="1783" y="2376"/>
                <a:ext cx="809" cy="377"/>
              </a:xfrm>
              <a:prstGeom prst="rect">
                <a:avLst/>
              </a:prstGeom>
              <a:solidFill>
                <a:srgbClr val="808080"/>
              </a:solidFill>
              <a:ln w="9525">
                <a:noFill/>
                <a:miter lim="800000"/>
                <a:headEnd/>
                <a:tailEnd/>
              </a:ln>
            </p:spPr>
            <p:txBody>
              <a:bodyPr/>
              <a:lstStyle/>
              <a:p>
                <a:endParaRPr lang="en-US"/>
              </a:p>
            </p:txBody>
          </p:sp>
          <p:sp>
            <p:nvSpPr>
              <p:cNvPr id="66032" name="Freeform 26"/>
              <p:cNvSpPr>
                <a:spLocks noEditPoints="1"/>
              </p:cNvSpPr>
              <p:nvPr/>
            </p:nvSpPr>
            <p:spPr bwMode="auto">
              <a:xfrm>
                <a:off x="1784" y="2377"/>
                <a:ext cx="808" cy="373"/>
              </a:xfrm>
              <a:custGeom>
                <a:avLst/>
                <a:gdLst>
                  <a:gd name="T0" fmla="*/ 10 w 808"/>
                  <a:gd name="T1" fmla="*/ 9 h 373"/>
                  <a:gd name="T2" fmla="*/ 10 w 808"/>
                  <a:gd name="T3" fmla="*/ 363 h 373"/>
                  <a:gd name="T4" fmla="*/ 798 w 808"/>
                  <a:gd name="T5" fmla="*/ 363 h 373"/>
                  <a:gd name="T6" fmla="*/ 798 w 808"/>
                  <a:gd name="T7" fmla="*/ 9 h 373"/>
                  <a:gd name="T8" fmla="*/ 10 w 808"/>
                  <a:gd name="T9" fmla="*/ 9 h 373"/>
                  <a:gd name="T10" fmla="*/ 808 w 808"/>
                  <a:gd name="T11" fmla="*/ 0 h 373"/>
                  <a:gd name="T12" fmla="*/ 808 w 808"/>
                  <a:gd name="T13" fmla="*/ 373 h 373"/>
                  <a:gd name="T14" fmla="*/ 0 w 808"/>
                  <a:gd name="T15" fmla="*/ 373 h 373"/>
                  <a:gd name="T16" fmla="*/ 0 w 808"/>
                  <a:gd name="T17" fmla="*/ 0 h 373"/>
                  <a:gd name="T18" fmla="*/ 808 w 808"/>
                  <a:gd name="T19" fmla="*/ 0 h 373"/>
                  <a:gd name="T20" fmla="*/ 5 w 808"/>
                  <a:gd name="T21" fmla="*/ 4 h 373"/>
                  <a:gd name="T22" fmla="*/ 5 w 808"/>
                  <a:gd name="T23" fmla="*/ 368 h 373"/>
                  <a:gd name="T24" fmla="*/ 803 w 808"/>
                  <a:gd name="T25" fmla="*/ 368 h 373"/>
                  <a:gd name="T26" fmla="*/ 803 w 808"/>
                  <a:gd name="T27" fmla="*/ 4 h 373"/>
                  <a:gd name="T28" fmla="*/ 5 w 808"/>
                  <a:gd name="T29" fmla="*/ 4 h 373"/>
                  <a:gd name="T30" fmla="*/ 5 w 808"/>
                  <a:gd name="T31" fmla="*/ 4 h 373"/>
                  <a:gd name="T32" fmla="*/ 5 w 808"/>
                  <a:gd name="T33" fmla="*/ 368 h 373"/>
                  <a:gd name="T34" fmla="*/ 803 w 808"/>
                  <a:gd name="T35" fmla="*/ 368 h 373"/>
                  <a:gd name="T36" fmla="*/ 803 w 808"/>
                  <a:gd name="T37" fmla="*/ 4 h 373"/>
                  <a:gd name="T38" fmla="*/ 5 w 808"/>
                  <a:gd name="T39" fmla="*/ 4 h 3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08"/>
                  <a:gd name="T61" fmla="*/ 0 h 373"/>
                  <a:gd name="T62" fmla="*/ 808 w 808"/>
                  <a:gd name="T63" fmla="*/ 373 h 3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08" h="373">
                    <a:moveTo>
                      <a:pt x="10" y="9"/>
                    </a:moveTo>
                    <a:lnTo>
                      <a:pt x="10" y="363"/>
                    </a:lnTo>
                    <a:lnTo>
                      <a:pt x="798" y="363"/>
                    </a:lnTo>
                    <a:lnTo>
                      <a:pt x="798" y="9"/>
                    </a:lnTo>
                    <a:lnTo>
                      <a:pt x="10" y="9"/>
                    </a:lnTo>
                    <a:close/>
                    <a:moveTo>
                      <a:pt x="808" y="0"/>
                    </a:moveTo>
                    <a:lnTo>
                      <a:pt x="808" y="373"/>
                    </a:lnTo>
                    <a:lnTo>
                      <a:pt x="0" y="373"/>
                    </a:lnTo>
                    <a:lnTo>
                      <a:pt x="0" y="0"/>
                    </a:lnTo>
                    <a:lnTo>
                      <a:pt x="808" y="0"/>
                    </a:lnTo>
                    <a:close/>
                    <a:moveTo>
                      <a:pt x="5" y="4"/>
                    </a:moveTo>
                    <a:lnTo>
                      <a:pt x="5" y="368"/>
                    </a:lnTo>
                    <a:lnTo>
                      <a:pt x="803" y="368"/>
                    </a:lnTo>
                    <a:lnTo>
                      <a:pt x="803" y="4"/>
                    </a:lnTo>
                    <a:lnTo>
                      <a:pt x="5" y="4"/>
                    </a:lnTo>
                    <a:close/>
                    <a:moveTo>
                      <a:pt x="5" y="4"/>
                    </a:moveTo>
                    <a:lnTo>
                      <a:pt x="5" y="368"/>
                    </a:lnTo>
                    <a:lnTo>
                      <a:pt x="803" y="368"/>
                    </a:lnTo>
                    <a:lnTo>
                      <a:pt x="803" y="4"/>
                    </a:lnTo>
                    <a:lnTo>
                      <a:pt x="5" y="4"/>
                    </a:lnTo>
                    <a:close/>
                  </a:path>
                </a:pathLst>
              </a:custGeom>
              <a:solidFill>
                <a:srgbClr val="FFFFFF"/>
              </a:solidFill>
              <a:ln w="9525">
                <a:noFill/>
                <a:round/>
                <a:headEnd/>
                <a:tailEnd/>
              </a:ln>
            </p:spPr>
            <p:txBody>
              <a:bodyPr/>
              <a:lstStyle/>
              <a:p>
                <a:endParaRPr lang="en-US"/>
              </a:p>
            </p:txBody>
          </p:sp>
          <p:sp>
            <p:nvSpPr>
              <p:cNvPr id="66033" name="Rectangle 27"/>
              <p:cNvSpPr>
                <a:spLocks noChangeArrowheads="1"/>
              </p:cNvSpPr>
              <p:nvPr/>
            </p:nvSpPr>
            <p:spPr bwMode="auto">
              <a:xfrm>
                <a:off x="1783" y="2376"/>
                <a:ext cx="809" cy="377"/>
              </a:xfrm>
              <a:prstGeom prst="rect">
                <a:avLst/>
              </a:prstGeom>
              <a:solidFill>
                <a:srgbClr val="808080"/>
              </a:solidFill>
              <a:ln w="9525">
                <a:noFill/>
                <a:miter lim="800000"/>
                <a:headEnd/>
                <a:tailEnd/>
              </a:ln>
            </p:spPr>
            <p:txBody>
              <a:bodyPr/>
              <a:lstStyle/>
              <a:p>
                <a:endParaRPr lang="en-US"/>
              </a:p>
            </p:txBody>
          </p:sp>
          <p:sp>
            <p:nvSpPr>
              <p:cNvPr id="66034" name="Rectangle 28"/>
              <p:cNvSpPr>
                <a:spLocks noChangeArrowheads="1"/>
              </p:cNvSpPr>
              <p:nvPr/>
            </p:nvSpPr>
            <p:spPr bwMode="auto">
              <a:xfrm>
                <a:off x="1750" y="2343"/>
                <a:ext cx="799" cy="364"/>
              </a:xfrm>
              <a:prstGeom prst="rect">
                <a:avLst/>
              </a:prstGeom>
              <a:solidFill>
                <a:srgbClr val="FFFF66"/>
              </a:solidFill>
              <a:ln w="9525">
                <a:noFill/>
                <a:miter lim="800000"/>
                <a:headEnd/>
                <a:tailEnd/>
              </a:ln>
            </p:spPr>
            <p:txBody>
              <a:bodyPr/>
              <a:lstStyle/>
              <a:p>
                <a:endParaRPr lang="en-US"/>
              </a:p>
            </p:txBody>
          </p:sp>
          <p:sp>
            <p:nvSpPr>
              <p:cNvPr id="66035" name="Rectangle 29"/>
              <p:cNvSpPr>
                <a:spLocks noChangeArrowheads="1"/>
              </p:cNvSpPr>
              <p:nvPr/>
            </p:nvSpPr>
            <p:spPr bwMode="auto">
              <a:xfrm>
                <a:off x="1750" y="2343"/>
                <a:ext cx="799" cy="364"/>
              </a:xfrm>
              <a:prstGeom prst="rect">
                <a:avLst/>
              </a:prstGeom>
              <a:noFill/>
              <a:ln w="15875" cap="rnd">
                <a:solidFill>
                  <a:srgbClr val="000000"/>
                </a:solidFill>
                <a:miter lim="800000"/>
                <a:headEnd/>
                <a:tailEnd/>
              </a:ln>
            </p:spPr>
            <p:txBody>
              <a:bodyPr/>
              <a:lstStyle/>
              <a:p>
                <a:endParaRPr lang="en-US"/>
              </a:p>
            </p:txBody>
          </p:sp>
        </p:grpSp>
        <p:sp>
          <p:nvSpPr>
            <p:cNvPr id="65555" name="Rectangle 31"/>
            <p:cNvSpPr>
              <a:spLocks noChangeArrowheads="1"/>
            </p:cNvSpPr>
            <p:nvPr/>
          </p:nvSpPr>
          <p:spPr bwMode="auto">
            <a:xfrm>
              <a:off x="1968" y="2405"/>
              <a:ext cx="208"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Div</a:t>
              </a:r>
              <a:endParaRPr lang="en-US"/>
            </a:p>
          </p:txBody>
        </p:sp>
        <p:sp>
          <p:nvSpPr>
            <p:cNvPr id="65556" name="Rectangle 32"/>
            <p:cNvSpPr>
              <a:spLocks noChangeArrowheads="1"/>
            </p:cNvSpPr>
            <p:nvPr/>
          </p:nvSpPr>
          <p:spPr bwMode="auto">
            <a:xfrm>
              <a:off x="2157" y="2405"/>
              <a:ext cx="227"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HR </a:t>
              </a:r>
              <a:endParaRPr lang="en-US"/>
            </a:p>
          </p:txBody>
        </p:sp>
        <p:sp>
          <p:nvSpPr>
            <p:cNvPr id="65557" name="Rectangle 33"/>
            <p:cNvSpPr>
              <a:spLocks noChangeArrowheads="1"/>
            </p:cNvSpPr>
            <p:nvPr/>
          </p:nvSpPr>
          <p:spPr bwMode="auto">
            <a:xfrm>
              <a:off x="1975" y="2530"/>
              <a:ext cx="398"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Beheer</a:t>
              </a:r>
              <a:endParaRPr lang="en-US"/>
            </a:p>
          </p:txBody>
        </p:sp>
        <p:sp>
          <p:nvSpPr>
            <p:cNvPr id="65558" name="Rectangle 34"/>
            <p:cNvSpPr>
              <a:spLocks noChangeArrowheads="1"/>
            </p:cNvSpPr>
            <p:nvPr/>
          </p:nvSpPr>
          <p:spPr bwMode="auto">
            <a:xfrm>
              <a:off x="3551" y="2384"/>
              <a:ext cx="208"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Div</a:t>
              </a:r>
              <a:endParaRPr lang="en-US"/>
            </a:p>
          </p:txBody>
        </p:sp>
        <p:sp>
          <p:nvSpPr>
            <p:cNvPr id="65559" name="Rectangle 35"/>
            <p:cNvSpPr>
              <a:spLocks noChangeArrowheads="1"/>
            </p:cNvSpPr>
            <p:nvPr/>
          </p:nvSpPr>
          <p:spPr bwMode="auto">
            <a:xfrm>
              <a:off x="3741" y="2384"/>
              <a:ext cx="197"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HR</a:t>
              </a:r>
              <a:endParaRPr lang="en-US"/>
            </a:p>
          </p:txBody>
        </p:sp>
        <p:sp>
          <p:nvSpPr>
            <p:cNvPr id="65560" name="Rectangle 36"/>
            <p:cNvSpPr>
              <a:spLocks noChangeArrowheads="1"/>
            </p:cNvSpPr>
            <p:nvPr/>
          </p:nvSpPr>
          <p:spPr bwMode="auto">
            <a:xfrm>
              <a:off x="3335" y="2507"/>
              <a:ext cx="817"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Administratieve</a:t>
              </a:r>
              <a:endParaRPr lang="en-US"/>
            </a:p>
          </p:txBody>
        </p:sp>
        <p:sp>
          <p:nvSpPr>
            <p:cNvPr id="65561" name="Rectangle 37"/>
            <p:cNvSpPr>
              <a:spLocks noChangeArrowheads="1"/>
            </p:cNvSpPr>
            <p:nvPr/>
          </p:nvSpPr>
          <p:spPr bwMode="auto">
            <a:xfrm>
              <a:off x="3490" y="2630"/>
              <a:ext cx="512"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Expertise</a:t>
              </a:r>
              <a:endParaRPr lang="en-US"/>
            </a:p>
          </p:txBody>
        </p:sp>
        <p:grpSp>
          <p:nvGrpSpPr>
            <p:cNvPr id="65562" name="Group 43"/>
            <p:cNvGrpSpPr>
              <a:grpSpLocks/>
            </p:cNvGrpSpPr>
            <p:nvPr/>
          </p:nvGrpSpPr>
          <p:grpSpPr bwMode="auto">
            <a:xfrm>
              <a:off x="3282" y="2343"/>
              <a:ext cx="843" cy="410"/>
              <a:chOff x="3282" y="2343"/>
              <a:chExt cx="843" cy="410"/>
            </a:xfrm>
          </p:grpSpPr>
          <p:sp>
            <p:nvSpPr>
              <p:cNvPr id="66026" name="Rectangle 38"/>
              <p:cNvSpPr>
                <a:spLocks noChangeArrowheads="1"/>
              </p:cNvSpPr>
              <p:nvPr/>
            </p:nvSpPr>
            <p:spPr bwMode="auto">
              <a:xfrm>
                <a:off x="3315" y="2376"/>
                <a:ext cx="810" cy="377"/>
              </a:xfrm>
              <a:prstGeom prst="rect">
                <a:avLst/>
              </a:prstGeom>
              <a:solidFill>
                <a:srgbClr val="808080"/>
              </a:solidFill>
              <a:ln w="9525">
                <a:noFill/>
                <a:miter lim="800000"/>
                <a:headEnd/>
                <a:tailEnd/>
              </a:ln>
            </p:spPr>
            <p:txBody>
              <a:bodyPr/>
              <a:lstStyle/>
              <a:p>
                <a:endParaRPr lang="en-US"/>
              </a:p>
            </p:txBody>
          </p:sp>
          <p:sp>
            <p:nvSpPr>
              <p:cNvPr id="66027" name="Freeform 39"/>
              <p:cNvSpPr>
                <a:spLocks noEditPoints="1"/>
              </p:cNvSpPr>
              <p:nvPr/>
            </p:nvSpPr>
            <p:spPr bwMode="auto">
              <a:xfrm>
                <a:off x="3316" y="2377"/>
                <a:ext cx="808" cy="373"/>
              </a:xfrm>
              <a:custGeom>
                <a:avLst/>
                <a:gdLst>
                  <a:gd name="T0" fmla="*/ 9 w 808"/>
                  <a:gd name="T1" fmla="*/ 9 h 373"/>
                  <a:gd name="T2" fmla="*/ 9 w 808"/>
                  <a:gd name="T3" fmla="*/ 364 h 373"/>
                  <a:gd name="T4" fmla="*/ 798 w 808"/>
                  <a:gd name="T5" fmla="*/ 364 h 373"/>
                  <a:gd name="T6" fmla="*/ 798 w 808"/>
                  <a:gd name="T7" fmla="*/ 9 h 373"/>
                  <a:gd name="T8" fmla="*/ 9 w 808"/>
                  <a:gd name="T9" fmla="*/ 9 h 373"/>
                  <a:gd name="T10" fmla="*/ 808 w 808"/>
                  <a:gd name="T11" fmla="*/ 0 h 373"/>
                  <a:gd name="T12" fmla="*/ 808 w 808"/>
                  <a:gd name="T13" fmla="*/ 373 h 373"/>
                  <a:gd name="T14" fmla="*/ 0 w 808"/>
                  <a:gd name="T15" fmla="*/ 373 h 373"/>
                  <a:gd name="T16" fmla="*/ 0 w 808"/>
                  <a:gd name="T17" fmla="*/ 0 h 373"/>
                  <a:gd name="T18" fmla="*/ 808 w 808"/>
                  <a:gd name="T19" fmla="*/ 0 h 373"/>
                  <a:gd name="T20" fmla="*/ 4 w 808"/>
                  <a:gd name="T21" fmla="*/ 4 h 373"/>
                  <a:gd name="T22" fmla="*/ 4 w 808"/>
                  <a:gd name="T23" fmla="*/ 368 h 373"/>
                  <a:gd name="T24" fmla="*/ 803 w 808"/>
                  <a:gd name="T25" fmla="*/ 368 h 373"/>
                  <a:gd name="T26" fmla="*/ 803 w 808"/>
                  <a:gd name="T27" fmla="*/ 4 h 373"/>
                  <a:gd name="T28" fmla="*/ 4 w 808"/>
                  <a:gd name="T29" fmla="*/ 4 h 373"/>
                  <a:gd name="T30" fmla="*/ 4 w 808"/>
                  <a:gd name="T31" fmla="*/ 4 h 373"/>
                  <a:gd name="T32" fmla="*/ 4 w 808"/>
                  <a:gd name="T33" fmla="*/ 368 h 373"/>
                  <a:gd name="T34" fmla="*/ 803 w 808"/>
                  <a:gd name="T35" fmla="*/ 368 h 373"/>
                  <a:gd name="T36" fmla="*/ 803 w 808"/>
                  <a:gd name="T37" fmla="*/ 4 h 373"/>
                  <a:gd name="T38" fmla="*/ 4 w 808"/>
                  <a:gd name="T39" fmla="*/ 4 h 37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08"/>
                  <a:gd name="T61" fmla="*/ 0 h 373"/>
                  <a:gd name="T62" fmla="*/ 808 w 808"/>
                  <a:gd name="T63" fmla="*/ 373 h 37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08" h="373">
                    <a:moveTo>
                      <a:pt x="9" y="9"/>
                    </a:moveTo>
                    <a:lnTo>
                      <a:pt x="9" y="364"/>
                    </a:lnTo>
                    <a:lnTo>
                      <a:pt x="798" y="364"/>
                    </a:lnTo>
                    <a:lnTo>
                      <a:pt x="798" y="9"/>
                    </a:lnTo>
                    <a:lnTo>
                      <a:pt x="9" y="9"/>
                    </a:lnTo>
                    <a:close/>
                    <a:moveTo>
                      <a:pt x="808" y="0"/>
                    </a:moveTo>
                    <a:lnTo>
                      <a:pt x="808" y="373"/>
                    </a:lnTo>
                    <a:lnTo>
                      <a:pt x="0" y="373"/>
                    </a:lnTo>
                    <a:lnTo>
                      <a:pt x="0" y="0"/>
                    </a:lnTo>
                    <a:lnTo>
                      <a:pt x="808" y="0"/>
                    </a:lnTo>
                    <a:close/>
                    <a:moveTo>
                      <a:pt x="4" y="4"/>
                    </a:moveTo>
                    <a:lnTo>
                      <a:pt x="4" y="368"/>
                    </a:lnTo>
                    <a:lnTo>
                      <a:pt x="803" y="368"/>
                    </a:lnTo>
                    <a:lnTo>
                      <a:pt x="803" y="4"/>
                    </a:lnTo>
                    <a:lnTo>
                      <a:pt x="4" y="4"/>
                    </a:lnTo>
                    <a:close/>
                    <a:moveTo>
                      <a:pt x="4" y="4"/>
                    </a:moveTo>
                    <a:lnTo>
                      <a:pt x="4" y="368"/>
                    </a:lnTo>
                    <a:lnTo>
                      <a:pt x="803" y="368"/>
                    </a:lnTo>
                    <a:lnTo>
                      <a:pt x="803" y="4"/>
                    </a:lnTo>
                    <a:lnTo>
                      <a:pt x="4" y="4"/>
                    </a:lnTo>
                    <a:close/>
                  </a:path>
                </a:pathLst>
              </a:custGeom>
              <a:solidFill>
                <a:srgbClr val="FFFFFF"/>
              </a:solidFill>
              <a:ln w="9525">
                <a:noFill/>
                <a:round/>
                <a:headEnd/>
                <a:tailEnd/>
              </a:ln>
            </p:spPr>
            <p:txBody>
              <a:bodyPr/>
              <a:lstStyle/>
              <a:p>
                <a:endParaRPr lang="en-US"/>
              </a:p>
            </p:txBody>
          </p:sp>
          <p:sp>
            <p:nvSpPr>
              <p:cNvPr id="66028" name="Rectangle 40"/>
              <p:cNvSpPr>
                <a:spLocks noChangeArrowheads="1"/>
              </p:cNvSpPr>
              <p:nvPr/>
            </p:nvSpPr>
            <p:spPr bwMode="auto">
              <a:xfrm>
                <a:off x="3315" y="2376"/>
                <a:ext cx="810" cy="377"/>
              </a:xfrm>
              <a:prstGeom prst="rect">
                <a:avLst/>
              </a:prstGeom>
              <a:solidFill>
                <a:srgbClr val="808080"/>
              </a:solidFill>
              <a:ln w="9525">
                <a:noFill/>
                <a:miter lim="800000"/>
                <a:headEnd/>
                <a:tailEnd/>
              </a:ln>
            </p:spPr>
            <p:txBody>
              <a:bodyPr/>
              <a:lstStyle/>
              <a:p>
                <a:endParaRPr lang="en-US"/>
              </a:p>
            </p:txBody>
          </p:sp>
          <p:sp>
            <p:nvSpPr>
              <p:cNvPr id="66029" name="Rectangle 41"/>
              <p:cNvSpPr>
                <a:spLocks noChangeArrowheads="1"/>
              </p:cNvSpPr>
              <p:nvPr/>
            </p:nvSpPr>
            <p:spPr bwMode="auto">
              <a:xfrm>
                <a:off x="3282" y="2343"/>
                <a:ext cx="798" cy="364"/>
              </a:xfrm>
              <a:prstGeom prst="rect">
                <a:avLst/>
              </a:prstGeom>
              <a:solidFill>
                <a:srgbClr val="FFFF66"/>
              </a:solidFill>
              <a:ln w="9525">
                <a:noFill/>
                <a:miter lim="800000"/>
                <a:headEnd/>
                <a:tailEnd/>
              </a:ln>
            </p:spPr>
            <p:txBody>
              <a:bodyPr/>
              <a:lstStyle/>
              <a:p>
                <a:endParaRPr lang="en-US"/>
              </a:p>
            </p:txBody>
          </p:sp>
          <p:sp>
            <p:nvSpPr>
              <p:cNvPr id="66030" name="Rectangle 42"/>
              <p:cNvSpPr>
                <a:spLocks noChangeArrowheads="1"/>
              </p:cNvSpPr>
              <p:nvPr/>
            </p:nvSpPr>
            <p:spPr bwMode="auto">
              <a:xfrm>
                <a:off x="3282" y="2343"/>
                <a:ext cx="798" cy="364"/>
              </a:xfrm>
              <a:prstGeom prst="rect">
                <a:avLst/>
              </a:prstGeom>
              <a:noFill/>
              <a:ln w="15875" cap="rnd">
                <a:solidFill>
                  <a:srgbClr val="000000"/>
                </a:solidFill>
                <a:miter lim="800000"/>
                <a:headEnd/>
                <a:tailEnd/>
              </a:ln>
            </p:spPr>
            <p:txBody>
              <a:bodyPr/>
              <a:lstStyle/>
              <a:p>
                <a:endParaRPr lang="en-US"/>
              </a:p>
            </p:txBody>
          </p:sp>
        </p:grpSp>
        <p:sp>
          <p:nvSpPr>
            <p:cNvPr id="65563" name="Rectangle 44"/>
            <p:cNvSpPr>
              <a:spLocks noChangeArrowheads="1"/>
            </p:cNvSpPr>
            <p:nvPr/>
          </p:nvSpPr>
          <p:spPr bwMode="auto">
            <a:xfrm>
              <a:off x="3513" y="2345"/>
              <a:ext cx="208"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Div</a:t>
              </a:r>
              <a:endParaRPr lang="en-US"/>
            </a:p>
          </p:txBody>
        </p:sp>
        <p:sp>
          <p:nvSpPr>
            <p:cNvPr id="65564" name="Rectangle 45"/>
            <p:cNvSpPr>
              <a:spLocks noChangeArrowheads="1"/>
            </p:cNvSpPr>
            <p:nvPr/>
          </p:nvSpPr>
          <p:spPr bwMode="auto">
            <a:xfrm>
              <a:off x="3702" y="2345"/>
              <a:ext cx="197"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HR</a:t>
              </a:r>
              <a:endParaRPr lang="en-US"/>
            </a:p>
          </p:txBody>
        </p:sp>
        <p:sp>
          <p:nvSpPr>
            <p:cNvPr id="65565" name="Rectangle 46"/>
            <p:cNvSpPr>
              <a:spLocks noChangeArrowheads="1"/>
            </p:cNvSpPr>
            <p:nvPr/>
          </p:nvSpPr>
          <p:spPr bwMode="auto">
            <a:xfrm>
              <a:off x="3297" y="2469"/>
              <a:ext cx="817"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Administratieve</a:t>
              </a:r>
              <a:endParaRPr lang="en-US"/>
            </a:p>
          </p:txBody>
        </p:sp>
        <p:sp>
          <p:nvSpPr>
            <p:cNvPr id="65566" name="Rectangle 47"/>
            <p:cNvSpPr>
              <a:spLocks noChangeArrowheads="1"/>
            </p:cNvSpPr>
            <p:nvPr/>
          </p:nvSpPr>
          <p:spPr bwMode="auto">
            <a:xfrm>
              <a:off x="3451" y="2592"/>
              <a:ext cx="512"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Expertise</a:t>
              </a:r>
              <a:endParaRPr lang="en-US"/>
            </a:p>
          </p:txBody>
        </p:sp>
        <p:sp>
          <p:nvSpPr>
            <p:cNvPr id="65567" name="Rectangle 48"/>
            <p:cNvSpPr>
              <a:spLocks noChangeArrowheads="1"/>
            </p:cNvSpPr>
            <p:nvPr/>
          </p:nvSpPr>
          <p:spPr bwMode="auto">
            <a:xfrm>
              <a:off x="1659" y="3442"/>
              <a:ext cx="242"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Eval</a:t>
              </a:r>
              <a:endParaRPr lang="en-US"/>
            </a:p>
          </p:txBody>
        </p:sp>
        <p:grpSp>
          <p:nvGrpSpPr>
            <p:cNvPr id="65568" name="Group 54"/>
            <p:cNvGrpSpPr>
              <a:grpSpLocks/>
            </p:cNvGrpSpPr>
            <p:nvPr/>
          </p:nvGrpSpPr>
          <p:grpSpPr bwMode="auto">
            <a:xfrm>
              <a:off x="1457" y="3327"/>
              <a:ext cx="549" cy="294"/>
              <a:chOff x="1457" y="3327"/>
              <a:chExt cx="549" cy="294"/>
            </a:xfrm>
          </p:grpSpPr>
          <p:sp>
            <p:nvSpPr>
              <p:cNvPr id="66021" name="Rectangle 49"/>
              <p:cNvSpPr>
                <a:spLocks noChangeArrowheads="1"/>
              </p:cNvSpPr>
              <p:nvPr/>
            </p:nvSpPr>
            <p:spPr bwMode="auto">
              <a:xfrm>
                <a:off x="1494" y="3365"/>
                <a:ext cx="511" cy="256"/>
              </a:xfrm>
              <a:prstGeom prst="rect">
                <a:avLst/>
              </a:prstGeom>
              <a:solidFill>
                <a:srgbClr val="808080"/>
              </a:solidFill>
              <a:ln w="9525">
                <a:noFill/>
                <a:miter lim="800000"/>
                <a:headEnd/>
                <a:tailEnd/>
              </a:ln>
            </p:spPr>
            <p:txBody>
              <a:bodyPr/>
              <a:lstStyle/>
              <a:p>
                <a:endParaRPr lang="en-US"/>
              </a:p>
            </p:txBody>
          </p:sp>
          <p:pic>
            <p:nvPicPr>
              <p:cNvPr id="66022" name="Picture 50"/>
              <p:cNvPicPr>
                <a:picLocks noChangeAspect="1" noChangeArrowheads="1"/>
              </p:cNvPicPr>
              <p:nvPr/>
            </p:nvPicPr>
            <p:blipFill>
              <a:blip r:embed="rId3"/>
              <a:srcRect/>
              <a:stretch>
                <a:fillRect/>
              </a:stretch>
            </p:blipFill>
            <p:spPr bwMode="auto">
              <a:xfrm>
                <a:off x="1496" y="3365"/>
                <a:ext cx="510" cy="255"/>
              </a:xfrm>
              <a:prstGeom prst="rect">
                <a:avLst/>
              </a:prstGeom>
              <a:noFill/>
              <a:ln w="9525">
                <a:noFill/>
                <a:miter lim="800000"/>
                <a:headEnd/>
                <a:tailEnd/>
              </a:ln>
            </p:spPr>
          </p:pic>
          <p:sp>
            <p:nvSpPr>
              <p:cNvPr id="66023" name="Rectangle 51"/>
              <p:cNvSpPr>
                <a:spLocks noChangeArrowheads="1"/>
              </p:cNvSpPr>
              <p:nvPr/>
            </p:nvSpPr>
            <p:spPr bwMode="auto">
              <a:xfrm>
                <a:off x="1494" y="3365"/>
                <a:ext cx="511" cy="256"/>
              </a:xfrm>
              <a:prstGeom prst="rect">
                <a:avLst/>
              </a:prstGeom>
              <a:solidFill>
                <a:srgbClr val="808080"/>
              </a:solidFill>
              <a:ln w="9525">
                <a:noFill/>
                <a:miter lim="800000"/>
                <a:headEnd/>
                <a:tailEnd/>
              </a:ln>
            </p:spPr>
            <p:txBody>
              <a:bodyPr/>
              <a:lstStyle/>
              <a:p>
                <a:endParaRPr lang="en-US"/>
              </a:p>
            </p:txBody>
          </p:sp>
          <p:sp>
            <p:nvSpPr>
              <p:cNvPr id="66024" name="Rectangle 52"/>
              <p:cNvSpPr>
                <a:spLocks noChangeArrowheads="1"/>
              </p:cNvSpPr>
              <p:nvPr/>
            </p:nvSpPr>
            <p:spPr bwMode="auto">
              <a:xfrm>
                <a:off x="1457" y="3327"/>
                <a:ext cx="510" cy="254"/>
              </a:xfrm>
              <a:prstGeom prst="rect">
                <a:avLst/>
              </a:prstGeom>
              <a:solidFill>
                <a:srgbClr val="FFFFFF"/>
              </a:solidFill>
              <a:ln w="9525">
                <a:noFill/>
                <a:miter lim="800000"/>
                <a:headEnd/>
                <a:tailEnd/>
              </a:ln>
            </p:spPr>
            <p:txBody>
              <a:bodyPr/>
              <a:lstStyle/>
              <a:p>
                <a:endParaRPr lang="en-US"/>
              </a:p>
            </p:txBody>
          </p:sp>
          <p:sp>
            <p:nvSpPr>
              <p:cNvPr id="66025" name="Rectangle 53"/>
              <p:cNvSpPr>
                <a:spLocks noChangeArrowheads="1"/>
              </p:cNvSpPr>
              <p:nvPr/>
            </p:nvSpPr>
            <p:spPr bwMode="auto">
              <a:xfrm>
                <a:off x="1457" y="3327"/>
                <a:ext cx="510" cy="254"/>
              </a:xfrm>
              <a:prstGeom prst="rect">
                <a:avLst/>
              </a:prstGeom>
              <a:noFill/>
              <a:ln w="7938" cap="rnd">
                <a:solidFill>
                  <a:srgbClr val="000000"/>
                </a:solidFill>
                <a:miter lim="800000"/>
                <a:headEnd/>
                <a:tailEnd/>
              </a:ln>
            </p:spPr>
            <p:txBody>
              <a:bodyPr/>
              <a:lstStyle/>
              <a:p>
                <a:endParaRPr lang="en-US"/>
              </a:p>
            </p:txBody>
          </p:sp>
        </p:grpSp>
        <p:sp>
          <p:nvSpPr>
            <p:cNvPr id="65569" name="Rectangle 55"/>
            <p:cNvSpPr>
              <a:spLocks noChangeArrowheads="1"/>
            </p:cNvSpPr>
            <p:nvPr/>
          </p:nvSpPr>
          <p:spPr bwMode="auto">
            <a:xfrm>
              <a:off x="1621" y="3404"/>
              <a:ext cx="242"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Eval</a:t>
              </a:r>
              <a:endParaRPr lang="en-US"/>
            </a:p>
          </p:txBody>
        </p:sp>
        <p:sp>
          <p:nvSpPr>
            <p:cNvPr id="65570" name="Rectangle 56"/>
            <p:cNvSpPr>
              <a:spLocks noChangeArrowheads="1"/>
            </p:cNvSpPr>
            <p:nvPr/>
          </p:nvSpPr>
          <p:spPr bwMode="auto">
            <a:xfrm>
              <a:off x="2295" y="1286"/>
              <a:ext cx="153"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St</a:t>
              </a:r>
              <a:endParaRPr lang="en-US"/>
            </a:p>
          </p:txBody>
        </p:sp>
        <p:sp>
          <p:nvSpPr>
            <p:cNvPr id="65571" name="Rectangle 57"/>
            <p:cNvSpPr>
              <a:spLocks noChangeArrowheads="1"/>
            </p:cNvSpPr>
            <p:nvPr/>
          </p:nvSpPr>
          <p:spPr bwMode="auto">
            <a:xfrm>
              <a:off x="2427" y="1286"/>
              <a:ext cx="381"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DG HR</a:t>
              </a:r>
              <a:endParaRPr lang="en-US"/>
            </a:p>
          </p:txBody>
        </p:sp>
        <p:grpSp>
          <p:nvGrpSpPr>
            <p:cNvPr id="65572" name="Group 63"/>
            <p:cNvGrpSpPr>
              <a:grpSpLocks/>
            </p:cNvGrpSpPr>
            <p:nvPr/>
          </p:nvGrpSpPr>
          <p:grpSpPr bwMode="auto">
            <a:xfrm>
              <a:off x="2259" y="1213"/>
              <a:ext cx="494" cy="221"/>
              <a:chOff x="2259" y="1213"/>
              <a:chExt cx="494" cy="221"/>
            </a:xfrm>
          </p:grpSpPr>
          <p:sp>
            <p:nvSpPr>
              <p:cNvPr id="66016" name="Rectangle 58"/>
              <p:cNvSpPr>
                <a:spLocks noChangeArrowheads="1"/>
              </p:cNvSpPr>
              <p:nvPr/>
            </p:nvSpPr>
            <p:spPr bwMode="auto">
              <a:xfrm>
                <a:off x="2296" y="1251"/>
                <a:ext cx="457" cy="183"/>
              </a:xfrm>
              <a:prstGeom prst="rect">
                <a:avLst/>
              </a:prstGeom>
              <a:solidFill>
                <a:srgbClr val="808080"/>
              </a:solidFill>
              <a:ln w="9525">
                <a:noFill/>
                <a:miter lim="800000"/>
                <a:headEnd/>
                <a:tailEnd/>
              </a:ln>
            </p:spPr>
            <p:txBody>
              <a:bodyPr/>
              <a:lstStyle/>
              <a:p>
                <a:endParaRPr lang="en-US"/>
              </a:p>
            </p:txBody>
          </p:sp>
          <p:pic>
            <p:nvPicPr>
              <p:cNvPr id="66017" name="Picture 59"/>
              <p:cNvPicPr>
                <a:picLocks noChangeAspect="1" noChangeArrowheads="1"/>
              </p:cNvPicPr>
              <p:nvPr/>
            </p:nvPicPr>
            <p:blipFill>
              <a:blip r:embed="rId4"/>
              <a:srcRect/>
              <a:stretch>
                <a:fillRect/>
              </a:stretch>
            </p:blipFill>
            <p:spPr bwMode="auto">
              <a:xfrm>
                <a:off x="2297" y="1251"/>
                <a:ext cx="456" cy="183"/>
              </a:xfrm>
              <a:prstGeom prst="rect">
                <a:avLst/>
              </a:prstGeom>
              <a:noFill/>
              <a:ln w="9525">
                <a:noFill/>
                <a:miter lim="800000"/>
                <a:headEnd/>
                <a:tailEnd/>
              </a:ln>
            </p:spPr>
          </p:pic>
          <p:sp>
            <p:nvSpPr>
              <p:cNvPr id="66018" name="Rectangle 60"/>
              <p:cNvSpPr>
                <a:spLocks noChangeArrowheads="1"/>
              </p:cNvSpPr>
              <p:nvPr/>
            </p:nvSpPr>
            <p:spPr bwMode="auto">
              <a:xfrm>
                <a:off x="2296" y="1251"/>
                <a:ext cx="457" cy="183"/>
              </a:xfrm>
              <a:prstGeom prst="rect">
                <a:avLst/>
              </a:prstGeom>
              <a:solidFill>
                <a:srgbClr val="808080"/>
              </a:solidFill>
              <a:ln w="9525">
                <a:noFill/>
                <a:miter lim="800000"/>
                <a:headEnd/>
                <a:tailEnd/>
              </a:ln>
            </p:spPr>
            <p:txBody>
              <a:bodyPr/>
              <a:lstStyle/>
              <a:p>
                <a:endParaRPr lang="en-US"/>
              </a:p>
            </p:txBody>
          </p:sp>
          <p:sp>
            <p:nvSpPr>
              <p:cNvPr id="66019" name="Rectangle 61"/>
              <p:cNvSpPr>
                <a:spLocks noChangeArrowheads="1"/>
              </p:cNvSpPr>
              <p:nvPr/>
            </p:nvSpPr>
            <p:spPr bwMode="auto">
              <a:xfrm>
                <a:off x="2259" y="1213"/>
                <a:ext cx="455" cy="182"/>
              </a:xfrm>
              <a:prstGeom prst="rect">
                <a:avLst/>
              </a:prstGeom>
              <a:solidFill>
                <a:srgbClr val="DDDDDD"/>
              </a:solidFill>
              <a:ln w="9525">
                <a:noFill/>
                <a:miter lim="800000"/>
                <a:headEnd/>
                <a:tailEnd/>
              </a:ln>
            </p:spPr>
            <p:txBody>
              <a:bodyPr/>
              <a:lstStyle/>
              <a:p>
                <a:endParaRPr lang="en-US"/>
              </a:p>
            </p:txBody>
          </p:sp>
          <p:sp>
            <p:nvSpPr>
              <p:cNvPr id="66020" name="Rectangle 62"/>
              <p:cNvSpPr>
                <a:spLocks noChangeArrowheads="1"/>
              </p:cNvSpPr>
              <p:nvPr/>
            </p:nvSpPr>
            <p:spPr bwMode="auto">
              <a:xfrm>
                <a:off x="2259" y="1213"/>
                <a:ext cx="455" cy="182"/>
              </a:xfrm>
              <a:prstGeom prst="rect">
                <a:avLst/>
              </a:prstGeom>
              <a:noFill/>
              <a:ln w="7938" cap="rnd">
                <a:solidFill>
                  <a:srgbClr val="000000"/>
                </a:solidFill>
                <a:miter lim="800000"/>
                <a:headEnd/>
                <a:tailEnd/>
              </a:ln>
            </p:spPr>
            <p:txBody>
              <a:bodyPr/>
              <a:lstStyle/>
              <a:p>
                <a:endParaRPr lang="en-US"/>
              </a:p>
            </p:txBody>
          </p:sp>
        </p:grpSp>
        <p:sp>
          <p:nvSpPr>
            <p:cNvPr id="65573" name="Rectangle 64"/>
            <p:cNvSpPr>
              <a:spLocks noChangeArrowheads="1"/>
            </p:cNvSpPr>
            <p:nvPr/>
          </p:nvSpPr>
          <p:spPr bwMode="auto">
            <a:xfrm>
              <a:off x="2256" y="1247"/>
              <a:ext cx="153"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St</a:t>
              </a:r>
              <a:endParaRPr lang="en-US"/>
            </a:p>
          </p:txBody>
        </p:sp>
        <p:sp>
          <p:nvSpPr>
            <p:cNvPr id="65574" name="Rectangle 65"/>
            <p:cNvSpPr>
              <a:spLocks noChangeArrowheads="1"/>
            </p:cNvSpPr>
            <p:nvPr/>
          </p:nvSpPr>
          <p:spPr bwMode="auto">
            <a:xfrm>
              <a:off x="2389" y="1247"/>
              <a:ext cx="381"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DG HR</a:t>
              </a:r>
              <a:endParaRPr lang="en-US"/>
            </a:p>
          </p:txBody>
        </p:sp>
        <p:sp>
          <p:nvSpPr>
            <p:cNvPr id="65575" name="Rectangle 66"/>
            <p:cNvSpPr>
              <a:spLocks noChangeArrowheads="1"/>
            </p:cNvSpPr>
            <p:nvPr/>
          </p:nvSpPr>
          <p:spPr bwMode="auto">
            <a:xfrm>
              <a:off x="1126" y="3862"/>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576" name="Rectangle 67"/>
            <p:cNvSpPr>
              <a:spLocks noChangeArrowheads="1"/>
            </p:cNvSpPr>
            <p:nvPr/>
          </p:nvSpPr>
          <p:spPr bwMode="auto">
            <a:xfrm>
              <a:off x="910" y="3970"/>
              <a:ext cx="682"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Vakrichtingen</a:t>
              </a:r>
              <a:endParaRPr lang="en-US"/>
            </a:p>
          </p:txBody>
        </p:sp>
        <p:grpSp>
          <p:nvGrpSpPr>
            <p:cNvPr id="65577" name="Group 73"/>
            <p:cNvGrpSpPr>
              <a:grpSpLocks/>
            </p:cNvGrpSpPr>
            <p:nvPr/>
          </p:nvGrpSpPr>
          <p:grpSpPr bwMode="auto">
            <a:xfrm>
              <a:off x="838" y="3800"/>
              <a:ext cx="695" cy="293"/>
              <a:chOff x="838" y="3800"/>
              <a:chExt cx="695" cy="293"/>
            </a:xfrm>
          </p:grpSpPr>
          <p:sp>
            <p:nvSpPr>
              <p:cNvPr id="66011" name="Rectangle 68"/>
              <p:cNvSpPr>
                <a:spLocks noChangeArrowheads="1"/>
              </p:cNvSpPr>
              <p:nvPr/>
            </p:nvSpPr>
            <p:spPr bwMode="auto">
              <a:xfrm>
                <a:off x="876" y="3838"/>
                <a:ext cx="657" cy="255"/>
              </a:xfrm>
              <a:prstGeom prst="rect">
                <a:avLst/>
              </a:prstGeom>
              <a:solidFill>
                <a:srgbClr val="808080"/>
              </a:solidFill>
              <a:ln w="9525">
                <a:noFill/>
                <a:miter lim="800000"/>
                <a:headEnd/>
                <a:tailEnd/>
              </a:ln>
            </p:spPr>
            <p:txBody>
              <a:bodyPr/>
              <a:lstStyle/>
              <a:p>
                <a:endParaRPr lang="en-US"/>
              </a:p>
            </p:txBody>
          </p:sp>
          <p:pic>
            <p:nvPicPr>
              <p:cNvPr id="66012" name="Picture 69"/>
              <p:cNvPicPr>
                <a:picLocks noChangeAspect="1" noChangeArrowheads="1"/>
              </p:cNvPicPr>
              <p:nvPr/>
            </p:nvPicPr>
            <p:blipFill>
              <a:blip r:embed="rId5"/>
              <a:srcRect/>
              <a:stretch>
                <a:fillRect/>
              </a:stretch>
            </p:blipFill>
            <p:spPr bwMode="auto">
              <a:xfrm>
                <a:off x="877" y="3839"/>
                <a:ext cx="656" cy="254"/>
              </a:xfrm>
              <a:prstGeom prst="rect">
                <a:avLst/>
              </a:prstGeom>
              <a:noFill/>
              <a:ln w="9525">
                <a:noFill/>
                <a:miter lim="800000"/>
                <a:headEnd/>
                <a:tailEnd/>
              </a:ln>
            </p:spPr>
          </p:pic>
          <p:sp>
            <p:nvSpPr>
              <p:cNvPr id="66013" name="Rectangle 70"/>
              <p:cNvSpPr>
                <a:spLocks noChangeArrowheads="1"/>
              </p:cNvSpPr>
              <p:nvPr/>
            </p:nvSpPr>
            <p:spPr bwMode="auto">
              <a:xfrm>
                <a:off x="876" y="3838"/>
                <a:ext cx="657" cy="255"/>
              </a:xfrm>
              <a:prstGeom prst="rect">
                <a:avLst/>
              </a:prstGeom>
              <a:solidFill>
                <a:srgbClr val="808080"/>
              </a:solidFill>
              <a:ln w="9525">
                <a:noFill/>
                <a:miter lim="800000"/>
                <a:headEnd/>
                <a:tailEnd/>
              </a:ln>
            </p:spPr>
            <p:txBody>
              <a:bodyPr/>
              <a:lstStyle/>
              <a:p>
                <a:endParaRPr lang="en-US"/>
              </a:p>
            </p:txBody>
          </p:sp>
          <p:sp>
            <p:nvSpPr>
              <p:cNvPr id="66014" name="Rectangle 71"/>
              <p:cNvSpPr>
                <a:spLocks noChangeArrowheads="1"/>
              </p:cNvSpPr>
              <p:nvPr/>
            </p:nvSpPr>
            <p:spPr bwMode="auto">
              <a:xfrm>
                <a:off x="838" y="3800"/>
                <a:ext cx="656" cy="254"/>
              </a:xfrm>
              <a:prstGeom prst="rect">
                <a:avLst/>
              </a:prstGeom>
              <a:solidFill>
                <a:srgbClr val="FFFFFF"/>
              </a:solidFill>
              <a:ln w="9525">
                <a:noFill/>
                <a:miter lim="800000"/>
                <a:headEnd/>
                <a:tailEnd/>
              </a:ln>
            </p:spPr>
            <p:txBody>
              <a:bodyPr/>
              <a:lstStyle/>
              <a:p>
                <a:endParaRPr lang="en-US"/>
              </a:p>
            </p:txBody>
          </p:sp>
          <p:sp>
            <p:nvSpPr>
              <p:cNvPr id="66015" name="Rectangle 72"/>
              <p:cNvSpPr>
                <a:spLocks noChangeArrowheads="1"/>
              </p:cNvSpPr>
              <p:nvPr/>
            </p:nvSpPr>
            <p:spPr bwMode="auto">
              <a:xfrm>
                <a:off x="838" y="3800"/>
                <a:ext cx="656" cy="254"/>
              </a:xfrm>
              <a:prstGeom prst="rect">
                <a:avLst/>
              </a:prstGeom>
              <a:noFill/>
              <a:ln w="7938" cap="rnd">
                <a:solidFill>
                  <a:srgbClr val="000000"/>
                </a:solidFill>
                <a:miter lim="800000"/>
                <a:headEnd/>
                <a:tailEnd/>
              </a:ln>
            </p:spPr>
            <p:txBody>
              <a:bodyPr/>
              <a:lstStyle/>
              <a:p>
                <a:endParaRPr lang="en-US"/>
              </a:p>
            </p:txBody>
          </p:sp>
        </p:grpSp>
        <p:sp>
          <p:nvSpPr>
            <p:cNvPr id="65578" name="Rectangle 74"/>
            <p:cNvSpPr>
              <a:spLocks noChangeArrowheads="1"/>
            </p:cNvSpPr>
            <p:nvPr/>
          </p:nvSpPr>
          <p:spPr bwMode="auto">
            <a:xfrm>
              <a:off x="1087" y="3823"/>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579" name="Rectangle 75"/>
            <p:cNvSpPr>
              <a:spLocks noChangeArrowheads="1"/>
            </p:cNvSpPr>
            <p:nvPr/>
          </p:nvSpPr>
          <p:spPr bwMode="auto">
            <a:xfrm>
              <a:off x="871" y="3931"/>
              <a:ext cx="682"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Vakrichtingen</a:t>
              </a:r>
              <a:endParaRPr lang="en-US"/>
            </a:p>
          </p:txBody>
        </p:sp>
        <p:sp>
          <p:nvSpPr>
            <p:cNvPr id="65580" name="Rectangle 76"/>
            <p:cNvSpPr>
              <a:spLocks noChangeArrowheads="1"/>
            </p:cNvSpPr>
            <p:nvPr/>
          </p:nvSpPr>
          <p:spPr bwMode="auto">
            <a:xfrm>
              <a:off x="1892" y="3808"/>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581" name="Rectangle 77"/>
            <p:cNvSpPr>
              <a:spLocks noChangeArrowheads="1"/>
            </p:cNvSpPr>
            <p:nvPr/>
          </p:nvSpPr>
          <p:spPr bwMode="auto">
            <a:xfrm>
              <a:off x="1686" y="3916"/>
              <a:ext cx="62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Competentie</a:t>
              </a:r>
              <a:endParaRPr lang="en-US"/>
            </a:p>
          </p:txBody>
        </p:sp>
        <p:sp>
          <p:nvSpPr>
            <p:cNvPr id="65582" name="Rectangle 78"/>
            <p:cNvSpPr>
              <a:spLocks noChangeArrowheads="1"/>
            </p:cNvSpPr>
            <p:nvPr/>
          </p:nvSpPr>
          <p:spPr bwMode="auto">
            <a:xfrm>
              <a:off x="2227" y="3916"/>
              <a:ext cx="79"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a:t>
              </a:r>
              <a:endParaRPr lang="en-US"/>
            </a:p>
          </p:txBody>
        </p:sp>
        <p:sp>
          <p:nvSpPr>
            <p:cNvPr id="65583" name="Rectangle 79"/>
            <p:cNvSpPr>
              <a:spLocks noChangeArrowheads="1"/>
            </p:cNvSpPr>
            <p:nvPr/>
          </p:nvSpPr>
          <p:spPr bwMode="auto">
            <a:xfrm>
              <a:off x="1852" y="4024"/>
              <a:ext cx="30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pools</a:t>
              </a:r>
              <a:endParaRPr lang="en-US"/>
            </a:p>
          </p:txBody>
        </p:sp>
        <p:grpSp>
          <p:nvGrpSpPr>
            <p:cNvPr id="65584" name="Group 85"/>
            <p:cNvGrpSpPr>
              <a:grpSpLocks/>
            </p:cNvGrpSpPr>
            <p:nvPr/>
          </p:nvGrpSpPr>
          <p:grpSpPr bwMode="auto">
            <a:xfrm>
              <a:off x="1603" y="3800"/>
              <a:ext cx="695" cy="293"/>
              <a:chOff x="1603" y="3800"/>
              <a:chExt cx="695" cy="293"/>
            </a:xfrm>
          </p:grpSpPr>
          <p:sp>
            <p:nvSpPr>
              <p:cNvPr id="66006" name="Rectangle 80"/>
              <p:cNvSpPr>
                <a:spLocks noChangeArrowheads="1"/>
              </p:cNvSpPr>
              <p:nvPr/>
            </p:nvSpPr>
            <p:spPr bwMode="auto">
              <a:xfrm>
                <a:off x="1641" y="3838"/>
                <a:ext cx="657" cy="255"/>
              </a:xfrm>
              <a:prstGeom prst="rect">
                <a:avLst/>
              </a:prstGeom>
              <a:solidFill>
                <a:srgbClr val="808080"/>
              </a:solidFill>
              <a:ln w="9525">
                <a:noFill/>
                <a:miter lim="800000"/>
                <a:headEnd/>
                <a:tailEnd/>
              </a:ln>
            </p:spPr>
            <p:txBody>
              <a:bodyPr/>
              <a:lstStyle/>
              <a:p>
                <a:endParaRPr lang="en-US"/>
              </a:p>
            </p:txBody>
          </p:sp>
          <p:pic>
            <p:nvPicPr>
              <p:cNvPr id="66007" name="Picture 81"/>
              <p:cNvPicPr>
                <a:picLocks noChangeAspect="1" noChangeArrowheads="1"/>
              </p:cNvPicPr>
              <p:nvPr/>
            </p:nvPicPr>
            <p:blipFill>
              <a:blip r:embed="rId6"/>
              <a:srcRect/>
              <a:stretch>
                <a:fillRect/>
              </a:stretch>
            </p:blipFill>
            <p:spPr bwMode="auto">
              <a:xfrm>
                <a:off x="1642" y="3839"/>
                <a:ext cx="656" cy="254"/>
              </a:xfrm>
              <a:prstGeom prst="rect">
                <a:avLst/>
              </a:prstGeom>
              <a:noFill/>
              <a:ln w="9525">
                <a:noFill/>
                <a:miter lim="800000"/>
                <a:headEnd/>
                <a:tailEnd/>
              </a:ln>
            </p:spPr>
          </p:pic>
          <p:sp>
            <p:nvSpPr>
              <p:cNvPr id="66008" name="Rectangle 82"/>
              <p:cNvSpPr>
                <a:spLocks noChangeArrowheads="1"/>
              </p:cNvSpPr>
              <p:nvPr/>
            </p:nvSpPr>
            <p:spPr bwMode="auto">
              <a:xfrm>
                <a:off x="1641" y="3838"/>
                <a:ext cx="657" cy="255"/>
              </a:xfrm>
              <a:prstGeom prst="rect">
                <a:avLst/>
              </a:prstGeom>
              <a:solidFill>
                <a:srgbClr val="808080"/>
              </a:solidFill>
              <a:ln w="9525">
                <a:noFill/>
                <a:miter lim="800000"/>
                <a:headEnd/>
                <a:tailEnd/>
              </a:ln>
            </p:spPr>
            <p:txBody>
              <a:bodyPr/>
              <a:lstStyle/>
              <a:p>
                <a:endParaRPr lang="en-US"/>
              </a:p>
            </p:txBody>
          </p:sp>
          <p:sp>
            <p:nvSpPr>
              <p:cNvPr id="66009" name="Rectangle 83"/>
              <p:cNvSpPr>
                <a:spLocks noChangeArrowheads="1"/>
              </p:cNvSpPr>
              <p:nvPr/>
            </p:nvSpPr>
            <p:spPr bwMode="auto">
              <a:xfrm>
                <a:off x="1603" y="3800"/>
                <a:ext cx="657" cy="254"/>
              </a:xfrm>
              <a:prstGeom prst="rect">
                <a:avLst/>
              </a:prstGeom>
              <a:solidFill>
                <a:srgbClr val="FFFFFF"/>
              </a:solidFill>
              <a:ln w="9525">
                <a:noFill/>
                <a:miter lim="800000"/>
                <a:headEnd/>
                <a:tailEnd/>
              </a:ln>
            </p:spPr>
            <p:txBody>
              <a:bodyPr/>
              <a:lstStyle/>
              <a:p>
                <a:endParaRPr lang="en-US"/>
              </a:p>
            </p:txBody>
          </p:sp>
          <p:sp>
            <p:nvSpPr>
              <p:cNvPr id="66010" name="Rectangle 84"/>
              <p:cNvSpPr>
                <a:spLocks noChangeArrowheads="1"/>
              </p:cNvSpPr>
              <p:nvPr/>
            </p:nvSpPr>
            <p:spPr bwMode="auto">
              <a:xfrm>
                <a:off x="1603" y="3800"/>
                <a:ext cx="657" cy="254"/>
              </a:xfrm>
              <a:prstGeom prst="rect">
                <a:avLst/>
              </a:prstGeom>
              <a:noFill/>
              <a:ln w="7938" cap="rnd">
                <a:solidFill>
                  <a:srgbClr val="000000"/>
                </a:solidFill>
                <a:miter lim="800000"/>
                <a:headEnd/>
                <a:tailEnd/>
              </a:ln>
            </p:spPr>
            <p:txBody>
              <a:bodyPr/>
              <a:lstStyle/>
              <a:p>
                <a:endParaRPr lang="en-US"/>
              </a:p>
            </p:txBody>
          </p:sp>
        </p:grpSp>
        <p:sp>
          <p:nvSpPr>
            <p:cNvPr id="65585" name="Rectangle 86"/>
            <p:cNvSpPr>
              <a:spLocks noChangeArrowheads="1"/>
            </p:cNvSpPr>
            <p:nvPr/>
          </p:nvSpPr>
          <p:spPr bwMode="auto">
            <a:xfrm>
              <a:off x="1854" y="3769"/>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586" name="Rectangle 87"/>
            <p:cNvSpPr>
              <a:spLocks noChangeArrowheads="1"/>
            </p:cNvSpPr>
            <p:nvPr/>
          </p:nvSpPr>
          <p:spPr bwMode="auto">
            <a:xfrm>
              <a:off x="1647" y="3877"/>
              <a:ext cx="62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Competentie</a:t>
              </a:r>
              <a:endParaRPr lang="en-US"/>
            </a:p>
          </p:txBody>
        </p:sp>
        <p:sp>
          <p:nvSpPr>
            <p:cNvPr id="65587" name="Rectangle 88"/>
            <p:cNvSpPr>
              <a:spLocks noChangeArrowheads="1"/>
            </p:cNvSpPr>
            <p:nvPr/>
          </p:nvSpPr>
          <p:spPr bwMode="auto">
            <a:xfrm>
              <a:off x="2188" y="3877"/>
              <a:ext cx="79"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a:t>
              </a:r>
              <a:endParaRPr lang="en-US"/>
            </a:p>
          </p:txBody>
        </p:sp>
        <p:sp>
          <p:nvSpPr>
            <p:cNvPr id="65588" name="Rectangle 89"/>
            <p:cNvSpPr>
              <a:spLocks noChangeArrowheads="1"/>
            </p:cNvSpPr>
            <p:nvPr/>
          </p:nvSpPr>
          <p:spPr bwMode="auto">
            <a:xfrm>
              <a:off x="1814" y="3985"/>
              <a:ext cx="30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pools</a:t>
              </a:r>
              <a:endParaRPr lang="en-US"/>
            </a:p>
          </p:txBody>
        </p:sp>
        <p:sp>
          <p:nvSpPr>
            <p:cNvPr id="65589" name="Rectangle 90"/>
            <p:cNvSpPr>
              <a:spLocks noChangeArrowheads="1"/>
            </p:cNvSpPr>
            <p:nvPr/>
          </p:nvSpPr>
          <p:spPr bwMode="auto">
            <a:xfrm>
              <a:off x="2535" y="3916"/>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590" name="Rectangle 91"/>
            <p:cNvSpPr>
              <a:spLocks noChangeArrowheads="1"/>
            </p:cNvSpPr>
            <p:nvPr/>
          </p:nvSpPr>
          <p:spPr bwMode="auto">
            <a:xfrm>
              <a:off x="2719" y="3916"/>
              <a:ext cx="7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I</a:t>
              </a:r>
              <a:endParaRPr lang="en-US"/>
            </a:p>
          </p:txBody>
        </p:sp>
        <p:sp>
          <p:nvSpPr>
            <p:cNvPr id="65591" name="Rectangle 92"/>
            <p:cNvSpPr>
              <a:spLocks noChangeArrowheads="1"/>
            </p:cNvSpPr>
            <p:nvPr/>
          </p:nvSpPr>
          <p:spPr bwMode="auto">
            <a:xfrm>
              <a:off x="2743" y="3916"/>
              <a:ext cx="79"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a:t>
              </a:r>
              <a:endParaRPr lang="en-US"/>
            </a:p>
          </p:txBody>
        </p:sp>
        <p:sp>
          <p:nvSpPr>
            <p:cNvPr id="65592" name="Rectangle 93"/>
            <p:cNvSpPr>
              <a:spLocks noChangeArrowheads="1"/>
            </p:cNvSpPr>
            <p:nvPr/>
          </p:nvSpPr>
          <p:spPr bwMode="auto">
            <a:xfrm>
              <a:off x="2774" y="3916"/>
              <a:ext cx="217"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Org</a:t>
              </a:r>
              <a:endParaRPr lang="en-US"/>
            </a:p>
          </p:txBody>
        </p:sp>
        <p:grpSp>
          <p:nvGrpSpPr>
            <p:cNvPr id="65593" name="Group 99"/>
            <p:cNvGrpSpPr>
              <a:grpSpLocks/>
            </p:cNvGrpSpPr>
            <p:nvPr/>
          </p:nvGrpSpPr>
          <p:grpSpPr bwMode="auto">
            <a:xfrm>
              <a:off x="2367" y="3800"/>
              <a:ext cx="696" cy="293"/>
              <a:chOff x="2367" y="3800"/>
              <a:chExt cx="696" cy="293"/>
            </a:xfrm>
          </p:grpSpPr>
          <p:sp>
            <p:nvSpPr>
              <p:cNvPr id="66001" name="Rectangle 94"/>
              <p:cNvSpPr>
                <a:spLocks noChangeArrowheads="1"/>
              </p:cNvSpPr>
              <p:nvPr/>
            </p:nvSpPr>
            <p:spPr bwMode="auto">
              <a:xfrm>
                <a:off x="2406" y="3838"/>
                <a:ext cx="657" cy="255"/>
              </a:xfrm>
              <a:prstGeom prst="rect">
                <a:avLst/>
              </a:prstGeom>
              <a:solidFill>
                <a:srgbClr val="808080"/>
              </a:solidFill>
              <a:ln w="9525">
                <a:noFill/>
                <a:miter lim="800000"/>
                <a:headEnd/>
                <a:tailEnd/>
              </a:ln>
            </p:spPr>
            <p:txBody>
              <a:bodyPr/>
              <a:lstStyle/>
              <a:p>
                <a:endParaRPr lang="en-US"/>
              </a:p>
            </p:txBody>
          </p:sp>
          <p:pic>
            <p:nvPicPr>
              <p:cNvPr id="66002" name="Picture 95"/>
              <p:cNvPicPr>
                <a:picLocks noChangeAspect="1" noChangeArrowheads="1"/>
              </p:cNvPicPr>
              <p:nvPr/>
            </p:nvPicPr>
            <p:blipFill>
              <a:blip r:embed="rId7"/>
              <a:srcRect/>
              <a:stretch>
                <a:fillRect/>
              </a:stretch>
            </p:blipFill>
            <p:spPr bwMode="auto">
              <a:xfrm>
                <a:off x="2406" y="3839"/>
                <a:ext cx="656" cy="254"/>
              </a:xfrm>
              <a:prstGeom prst="rect">
                <a:avLst/>
              </a:prstGeom>
              <a:noFill/>
              <a:ln w="9525">
                <a:noFill/>
                <a:miter lim="800000"/>
                <a:headEnd/>
                <a:tailEnd/>
              </a:ln>
            </p:spPr>
          </p:pic>
          <p:sp>
            <p:nvSpPr>
              <p:cNvPr id="66003" name="Rectangle 96"/>
              <p:cNvSpPr>
                <a:spLocks noChangeArrowheads="1"/>
              </p:cNvSpPr>
              <p:nvPr/>
            </p:nvSpPr>
            <p:spPr bwMode="auto">
              <a:xfrm>
                <a:off x="2406" y="3838"/>
                <a:ext cx="657" cy="255"/>
              </a:xfrm>
              <a:prstGeom prst="rect">
                <a:avLst/>
              </a:prstGeom>
              <a:solidFill>
                <a:srgbClr val="808080"/>
              </a:solidFill>
              <a:ln w="9525">
                <a:noFill/>
                <a:miter lim="800000"/>
                <a:headEnd/>
                <a:tailEnd/>
              </a:ln>
            </p:spPr>
            <p:txBody>
              <a:bodyPr/>
              <a:lstStyle/>
              <a:p>
                <a:endParaRPr lang="en-US"/>
              </a:p>
            </p:txBody>
          </p:sp>
          <p:sp>
            <p:nvSpPr>
              <p:cNvPr id="66004" name="Rectangle 97"/>
              <p:cNvSpPr>
                <a:spLocks noChangeArrowheads="1"/>
              </p:cNvSpPr>
              <p:nvPr/>
            </p:nvSpPr>
            <p:spPr bwMode="auto">
              <a:xfrm>
                <a:off x="2367" y="3800"/>
                <a:ext cx="656" cy="254"/>
              </a:xfrm>
              <a:prstGeom prst="rect">
                <a:avLst/>
              </a:prstGeom>
              <a:solidFill>
                <a:srgbClr val="FFFFFF"/>
              </a:solidFill>
              <a:ln w="9525">
                <a:noFill/>
                <a:miter lim="800000"/>
                <a:headEnd/>
                <a:tailEnd/>
              </a:ln>
            </p:spPr>
            <p:txBody>
              <a:bodyPr/>
              <a:lstStyle/>
              <a:p>
                <a:endParaRPr lang="en-US"/>
              </a:p>
            </p:txBody>
          </p:sp>
          <p:sp>
            <p:nvSpPr>
              <p:cNvPr id="66005" name="Rectangle 98"/>
              <p:cNvSpPr>
                <a:spLocks noChangeArrowheads="1"/>
              </p:cNvSpPr>
              <p:nvPr/>
            </p:nvSpPr>
            <p:spPr bwMode="auto">
              <a:xfrm>
                <a:off x="2367" y="3800"/>
                <a:ext cx="656" cy="254"/>
              </a:xfrm>
              <a:prstGeom prst="rect">
                <a:avLst/>
              </a:prstGeom>
              <a:noFill/>
              <a:ln w="7938" cap="rnd">
                <a:solidFill>
                  <a:srgbClr val="000000"/>
                </a:solidFill>
                <a:miter lim="800000"/>
                <a:headEnd/>
                <a:tailEnd/>
              </a:ln>
            </p:spPr>
            <p:txBody>
              <a:bodyPr/>
              <a:lstStyle/>
              <a:p>
                <a:endParaRPr lang="en-US"/>
              </a:p>
            </p:txBody>
          </p:sp>
        </p:grpSp>
        <p:sp>
          <p:nvSpPr>
            <p:cNvPr id="65594" name="Rectangle 100"/>
            <p:cNvSpPr>
              <a:spLocks noChangeArrowheads="1"/>
            </p:cNvSpPr>
            <p:nvPr/>
          </p:nvSpPr>
          <p:spPr bwMode="auto">
            <a:xfrm>
              <a:off x="2497" y="3877"/>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595" name="Rectangle 101"/>
            <p:cNvSpPr>
              <a:spLocks noChangeArrowheads="1"/>
            </p:cNvSpPr>
            <p:nvPr/>
          </p:nvSpPr>
          <p:spPr bwMode="auto">
            <a:xfrm>
              <a:off x="2680" y="3877"/>
              <a:ext cx="7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I</a:t>
              </a:r>
              <a:endParaRPr lang="en-US"/>
            </a:p>
          </p:txBody>
        </p:sp>
        <p:sp>
          <p:nvSpPr>
            <p:cNvPr id="65596" name="Rectangle 102"/>
            <p:cNvSpPr>
              <a:spLocks noChangeArrowheads="1"/>
            </p:cNvSpPr>
            <p:nvPr/>
          </p:nvSpPr>
          <p:spPr bwMode="auto">
            <a:xfrm>
              <a:off x="2705" y="3877"/>
              <a:ext cx="79"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a:t>
              </a:r>
              <a:endParaRPr lang="en-US"/>
            </a:p>
          </p:txBody>
        </p:sp>
        <p:sp>
          <p:nvSpPr>
            <p:cNvPr id="65597" name="Rectangle 103"/>
            <p:cNvSpPr>
              <a:spLocks noChangeArrowheads="1"/>
            </p:cNvSpPr>
            <p:nvPr/>
          </p:nvSpPr>
          <p:spPr bwMode="auto">
            <a:xfrm>
              <a:off x="2736" y="3877"/>
              <a:ext cx="217"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Org</a:t>
              </a:r>
              <a:endParaRPr lang="en-US"/>
            </a:p>
          </p:txBody>
        </p:sp>
        <p:sp>
          <p:nvSpPr>
            <p:cNvPr id="65598" name="Rectangle 104"/>
            <p:cNvSpPr>
              <a:spLocks noChangeArrowheads="1"/>
            </p:cNvSpPr>
            <p:nvPr/>
          </p:nvSpPr>
          <p:spPr bwMode="auto">
            <a:xfrm>
              <a:off x="3194" y="3916"/>
              <a:ext cx="703"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Loopbaan</a:t>
              </a:r>
              <a:endParaRPr lang="en-US"/>
            </a:p>
          </p:txBody>
        </p:sp>
        <p:grpSp>
          <p:nvGrpSpPr>
            <p:cNvPr id="65599" name="Group 110"/>
            <p:cNvGrpSpPr>
              <a:grpSpLocks/>
            </p:cNvGrpSpPr>
            <p:nvPr/>
          </p:nvGrpSpPr>
          <p:grpSpPr bwMode="auto">
            <a:xfrm>
              <a:off x="3133" y="3800"/>
              <a:ext cx="694" cy="293"/>
              <a:chOff x="3133" y="3800"/>
              <a:chExt cx="694" cy="293"/>
            </a:xfrm>
          </p:grpSpPr>
          <p:sp>
            <p:nvSpPr>
              <p:cNvPr id="65996" name="Rectangle 105"/>
              <p:cNvSpPr>
                <a:spLocks noChangeArrowheads="1"/>
              </p:cNvSpPr>
              <p:nvPr/>
            </p:nvSpPr>
            <p:spPr bwMode="auto">
              <a:xfrm>
                <a:off x="3170" y="3838"/>
                <a:ext cx="657" cy="255"/>
              </a:xfrm>
              <a:prstGeom prst="rect">
                <a:avLst/>
              </a:prstGeom>
              <a:solidFill>
                <a:srgbClr val="808080"/>
              </a:solidFill>
              <a:ln w="9525">
                <a:noFill/>
                <a:miter lim="800000"/>
                <a:headEnd/>
                <a:tailEnd/>
              </a:ln>
            </p:spPr>
            <p:txBody>
              <a:bodyPr/>
              <a:lstStyle/>
              <a:p>
                <a:endParaRPr lang="en-US"/>
              </a:p>
            </p:txBody>
          </p:sp>
          <p:pic>
            <p:nvPicPr>
              <p:cNvPr id="65997" name="Picture 106"/>
              <p:cNvPicPr>
                <a:picLocks noChangeAspect="1" noChangeArrowheads="1"/>
              </p:cNvPicPr>
              <p:nvPr/>
            </p:nvPicPr>
            <p:blipFill>
              <a:blip r:embed="rId8"/>
              <a:srcRect/>
              <a:stretch>
                <a:fillRect/>
              </a:stretch>
            </p:blipFill>
            <p:spPr bwMode="auto">
              <a:xfrm>
                <a:off x="3171" y="3839"/>
                <a:ext cx="656" cy="254"/>
              </a:xfrm>
              <a:prstGeom prst="rect">
                <a:avLst/>
              </a:prstGeom>
              <a:noFill/>
              <a:ln w="9525">
                <a:noFill/>
                <a:miter lim="800000"/>
                <a:headEnd/>
                <a:tailEnd/>
              </a:ln>
            </p:spPr>
          </p:pic>
          <p:sp>
            <p:nvSpPr>
              <p:cNvPr id="65998" name="Rectangle 107"/>
              <p:cNvSpPr>
                <a:spLocks noChangeArrowheads="1"/>
              </p:cNvSpPr>
              <p:nvPr/>
            </p:nvSpPr>
            <p:spPr bwMode="auto">
              <a:xfrm>
                <a:off x="3170" y="3838"/>
                <a:ext cx="657" cy="255"/>
              </a:xfrm>
              <a:prstGeom prst="rect">
                <a:avLst/>
              </a:prstGeom>
              <a:solidFill>
                <a:srgbClr val="808080"/>
              </a:solidFill>
              <a:ln w="9525">
                <a:noFill/>
                <a:miter lim="800000"/>
                <a:headEnd/>
                <a:tailEnd/>
              </a:ln>
            </p:spPr>
            <p:txBody>
              <a:bodyPr/>
              <a:lstStyle/>
              <a:p>
                <a:endParaRPr lang="en-US"/>
              </a:p>
            </p:txBody>
          </p:sp>
          <p:sp>
            <p:nvSpPr>
              <p:cNvPr id="65999" name="Rectangle 108"/>
              <p:cNvSpPr>
                <a:spLocks noChangeArrowheads="1"/>
              </p:cNvSpPr>
              <p:nvPr/>
            </p:nvSpPr>
            <p:spPr bwMode="auto">
              <a:xfrm>
                <a:off x="3133" y="3800"/>
                <a:ext cx="656" cy="254"/>
              </a:xfrm>
              <a:prstGeom prst="rect">
                <a:avLst/>
              </a:prstGeom>
              <a:solidFill>
                <a:srgbClr val="FFFFFF"/>
              </a:solidFill>
              <a:ln w="9525">
                <a:noFill/>
                <a:miter lim="800000"/>
                <a:headEnd/>
                <a:tailEnd/>
              </a:ln>
            </p:spPr>
            <p:txBody>
              <a:bodyPr/>
              <a:lstStyle/>
              <a:p>
                <a:endParaRPr lang="en-US"/>
              </a:p>
            </p:txBody>
          </p:sp>
          <p:sp>
            <p:nvSpPr>
              <p:cNvPr id="66000" name="Rectangle 109"/>
              <p:cNvSpPr>
                <a:spLocks noChangeArrowheads="1"/>
              </p:cNvSpPr>
              <p:nvPr/>
            </p:nvSpPr>
            <p:spPr bwMode="auto">
              <a:xfrm>
                <a:off x="3133" y="3800"/>
                <a:ext cx="656" cy="254"/>
              </a:xfrm>
              <a:prstGeom prst="rect">
                <a:avLst/>
              </a:prstGeom>
              <a:noFill/>
              <a:ln w="7938" cap="rnd">
                <a:solidFill>
                  <a:srgbClr val="000000"/>
                </a:solidFill>
                <a:miter lim="800000"/>
                <a:headEnd/>
                <a:tailEnd/>
              </a:ln>
            </p:spPr>
            <p:txBody>
              <a:bodyPr/>
              <a:lstStyle/>
              <a:p>
                <a:endParaRPr lang="en-US"/>
              </a:p>
            </p:txBody>
          </p:sp>
        </p:grpSp>
        <p:sp>
          <p:nvSpPr>
            <p:cNvPr id="65600" name="Rectangle 111"/>
            <p:cNvSpPr>
              <a:spLocks noChangeArrowheads="1"/>
            </p:cNvSpPr>
            <p:nvPr/>
          </p:nvSpPr>
          <p:spPr bwMode="auto">
            <a:xfrm>
              <a:off x="3155" y="3877"/>
              <a:ext cx="703"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Loopbaan</a:t>
              </a:r>
              <a:endParaRPr lang="en-US"/>
            </a:p>
          </p:txBody>
        </p:sp>
        <p:sp>
          <p:nvSpPr>
            <p:cNvPr id="65601" name="Rectangle 112"/>
            <p:cNvSpPr>
              <a:spLocks noChangeArrowheads="1"/>
            </p:cNvSpPr>
            <p:nvPr/>
          </p:nvSpPr>
          <p:spPr bwMode="auto">
            <a:xfrm>
              <a:off x="3963" y="3916"/>
              <a:ext cx="61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Reserve</a:t>
              </a:r>
              <a:endParaRPr lang="en-US"/>
            </a:p>
          </p:txBody>
        </p:sp>
        <p:grpSp>
          <p:nvGrpSpPr>
            <p:cNvPr id="65602" name="Group 118"/>
            <p:cNvGrpSpPr>
              <a:grpSpLocks/>
            </p:cNvGrpSpPr>
            <p:nvPr/>
          </p:nvGrpSpPr>
          <p:grpSpPr bwMode="auto">
            <a:xfrm>
              <a:off x="3862" y="3800"/>
              <a:ext cx="695" cy="293"/>
              <a:chOff x="3862" y="3800"/>
              <a:chExt cx="695" cy="293"/>
            </a:xfrm>
          </p:grpSpPr>
          <p:sp>
            <p:nvSpPr>
              <p:cNvPr id="65991" name="Rectangle 113"/>
              <p:cNvSpPr>
                <a:spLocks noChangeArrowheads="1"/>
              </p:cNvSpPr>
              <p:nvPr/>
            </p:nvSpPr>
            <p:spPr bwMode="auto">
              <a:xfrm>
                <a:off x="3900" y="3838"/>
                <a:ext cx="657" cy="255"/>
              </a:xfrm>
              <a:prstGeom prst="rect">
                <a:avLst/>
              </a:prstGeom>
              <a:solidFill>
                <a:srgbClr val="808080"/>
              </a:solidFill>
              <a:ln w="9525">
                <a:noFill/>
                <a:miter lim="800000"/>
                <a:headEnd/>
                <a:tailEnd/>
              </a:ln>
            </p:spPr>
            <p:txBody>
              <a:bodyPr/>
              <a:lstStyle/>
              <a:p>
                <a:endParaRPr lang="en-US"/>
              </a:p>
            </p:txBody>
          </p:sp>
          <p:pic>
            <p:nvPicPr>
              <p:cNvPr id="65992" name="Picture 114"/>
              <p:cNvPicPr>
                <a:picLocks noChangeAspect="1" noChangeArrowheads="1"/>
              </p:cNvPicPr>
              <p:nvPr/>
            </p:nvPicPr>
            <p:blipFill>
              <a:blip r:embed="rId9"/>
              <a:srcRect/>
              <a:stretch>
                <a:fillRect/>
              </a:stretch>
            </p:blipFill>
            <p:spPr bwMode="auto">
              <a:xfrm>
                <a:off x="3900" y="3839"/>
                <a:ext cx="657" cy="254"/>
              </a:xfrm>
              <a:prstGeom prst="rect">
                <a:avLst/>
              </a:prstGeom>
              <a:noFill/>
              <a:ln w="9525">
                <a:noFill/>
                <a:miter lim="800000"/>
                <a:headEnd/>
                <a:tailEnd/>
              </a:ln>
            </p:spPr>
          </p:pic>
          <p:sp>
            <p:nvSpPr>
              <p:cNvPr id="65993" name="Rectangle 115"/>
              <p:cNvSpPr>
                <a:spLocks noChangeArrowheads="1"/>
              </p:cNvSpPr>
              <p:nvPr/>
            </p:nvSpPr>
            <p:spPr bwMode="auto">
              <a:xfrm>
                <a:off x="3900" y="3838"/>
                <a:ext cx="657" cy="255"/>
              </a:xfrm>
              <a:prstGeom prst="rect">
                <a:avLst/>
              </a:prstGeom>
              <a:solidFill>
                <a:srgbClr val="808080"/>
              </a:solidFill>
              <a:ln w="9525">
                <a:noFill/>
                <a:miter lim="800000"/>
                <a:headEnd/>
                <a:tailEnd/>
              </a:ln>
            </p:spPr>
            <p:txBody>
              <a:bodyPr/>
              <a:lstStyle/>
              <a:p>
                <a:endParaRPr lang="en-US"/>
              </a:p>
            </p:txBody>
          </p:sp>
          <p:sp>
            <p:nvSpPr>
              <p:cNvPr id="65994" name="Rectangle 116"/>
              <p:cNvSpPr>
                <a:spLocks noChangeArrowheads="1"/>
              </p:cNvSpPr>
              <p:nvPr/>
            </p:nvSpPr>
            <p:spPr bwMode="auto">
              <a:xfrm>
                <a:off x="3862" y="3800"/>
                <a:ext cx="656" cy="254"/>
              </a:xfrm>
              <a:prstGeom prst="rect">
                <a:avLst/>
              </a:prstGeom>
              <a:solidFill>
                <a:srgbClr val="FFFFFF"/>
              </a:solidFill>
              <a:ln w="9525">
                <a:noFill/>
                <a:miter lim="800000"/>
                <a:headEnd/>
                <a:tailEnd/>
              </a:ln>
            </p:spPr>
            <p:txBody>
              <a:bodyPr/>
              <a:lstStyle/>
              <a:p>
                <a:endParaRPr lang="en-US"/>
              </a:p>
            </p:txBody>
          </p:sp>
          <p:sp>
            <p:nvSpPr>
              <p:cNvPr id="65995" name="Rectangle 117"/>
              <p:cNvSpPr>
                <a:spLocks noChangeArrowheads="1"/>
              </p:cNvSpPr>
              <p:nvPr/>
            </p:nvSpPr>
            <p:spPr bwMode="auto">
              <a:xfrm>
                <a:off x="3862" y="3800"/>
                <a:ext cx="656" cy="254"/>
              </a:xfrm>
              <a:prstGeom prst="rect">
                <a:avLst/>
              </a:prstGeom>
              <a:noFill/>
              <a:ln w="7938" cap="rnd">
                <a:solidFill>
                  <a:srgbClr val="000000"/>
                </a:solidFill>
                <a:miter lim="800000"/>
                <a:headEnd/>
                <a:tailEnd/>
              </a:ln>
            </p:spPr>
            <p:txBody>
              <a:bodyPr/>
              <a:lstStyle/>
              <a:p>
                <a:endParaRPr lang="en-US"/>
              </a:p>
            </p:txBody>
          </p:sp>
        </p:grpSp>
        <p:sp>
          <p:nvSpPr>
            <p:cNvPr id="65603" name="Rectangle 119"/>
            <p:cNvSpPr>
              <a:spLocks noChangeArrowheads="1"/>
            </p:cNvSpPr>
            <p:nvPr/>
          </p:nvSpPr>
          <p:spPr bwMode="auto">
            <a:xfrm>
              <a:off x="3925" y="3877"/>
              <a:ext cx="61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Reserve</a:t>
              </a:r>
              <a:endParaRPr lang="en-US"/>
            </a:p>
          </p:txBody>
        </p:sp>
        <p:sp>
          <p:nvSpPr>
            <p:cNvPr id="65604" name="Rectangle 120"/>
            <p:cNvSpPr>
              <a:spLocks noChangeArrowheads="1"/>
            </p:cNvSpPr>
            <p:nvPr/>
          </p:nvSpPr>
          <p:spPr bwMode="auto">
            <a:xfrm>
              <a:off x="4729" y="3916"/>
              <a:ext cx="61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Burgers</a:t>
              </a:r>
              <a:endParaRPr lang="en-US"/>
            </a:p>
          </p:txBody>
        </p:sp>
        <p:grpSp>
          <p:nvGrpSpPr>
            <p:cNvPr id="65605" name="Group 126"/>
            <p:cNvGrpSpPr>
              <a:grpSpLocks/>
            </p:cNvGrpSpPr>
            <p:nvPr/>
          </p:nvGrpSpPr>
          <p:grpSpPr bwMode="auto">
            <a:xfrm>
              <a:off x="4627" y="3800"/>
              <a:ext cx="695" cy="293"/>
              <a:chOff x="4627" y="3800"/>
              <a:chExt cx="695" cy="293"/>
            </a:xfrm>
          </p:grpSpPr>
          <p:sp>
            <p:nvSpPr>
              <p:cNvPr id="65986" name="Rectangle 121"/>
              <p:cNvSpPr>
                <a:spLocks noChangeArrowheads="1"/>
              </p:cNvSpPr>
              <p:nvPr/>
            </p:nvSpPr>
            <p:spPr bwMode="auto">
              <a:xfrm>
                <a:off x="4665" y="3838"/>
                <a:ext cx="657" cy="255"/>
              </a:xfrm>
              <a:prstGeom prst="rect">
                <a:avLst/>
              </a:prstGeom>
              <a:solidFill>
                <a:srgbClr val="808080"/>
              </a:solidFill>
              <a:ln w="9525">
                <a:noFill/>
                <a:miter lim="800000"/>
                <a:headEnd/>
                <a:tailEnd/>
              </a:ln>
            </p:spPr>
            <p:txBody>
              <a:bodyPr/>
              <a:lstStyle/>
              <a:p>
                <a:endParaRPr lang="en-US"/>
              </a:p>
            </p:txBody>
          </p:sp>
          <p:pic>
            <p:nvPicPr>
              <p:cNvPr id="65987" name="Picture 122"/>
              <p:cNvPicPr>
                <a:picLocks noChangeAspect="1" noChangeArrowheads="1"/>
              </p:cNvPicPr>
              <p:nvPr/>
            </p:nvPicPr>
            <p:blipFill>
              <a:blip r:embed="rId10"/>
              <a:srcRect/>
              <a:stretch>
                <a:fillRect/>
              </a:stretch>
            </p:blipFill>
            <p:spPr bwMode="auto">
              <a:xfrm>
                <a:off x="4666" y="3839"/>
                <a:ext cx="656" cy="254"/>
              </a:xfrm>
              <a:prstGeom prst="rect">
                <a:avLst/>
              </a:prstGeom>
              <a:noFill/>
              <a:ln w="9525">
                <a:noFill/>
                <a:miter lim="800000"/>
                <a:headEnd/>
                <a:tailEnd/>
              </a:ln>
            </p:spPr>
          </p:pic>
          <p:sp>
            <p:nvSpPr>
              <p:cNvPr id="65988" name="Rectangle 123"/>
              <p:cNvSpPr>
                <a:spLocks noChangeArrowheads="1"/>
              </p:cNvSpPr>
              <p:nvPr/>
            </p:nvSpPr>
            <p:spPr bwMode="auto">
              <a:xfrm>
                <a:off x="4665" y="3838"/>
                <a:ext cx="657" cy="255"/>
              </a:xfrm>
              <a:prstGeom prst="rect">
                <a:avLst/>
              </a:prstGeom>
              <a:solidFill>
                <a:srgbClr val="808080"/>
              </a:solidFill>
              <a:ln w="9525">
                <a:noFill/>
                <a:miter lim="800000"/>
                <a:headEnd/>
                <a:tailEnd/>
              </a:ln>
            </p:spPr>
            <p:txBody>
              <a:bodyPr/>
              <a:lstStyle/>
              <a:p>
                <a:endParaRPr lang="en-US"/>
              </a:p>
            </p:txBody>
          </p:sp>
          <p:sp>
            <p:nvSpPr>
              <p:cNvPr id="65989" name="Rectangle 124"/>
              <p:cNvSpPr>
                <a:spLocks noChangeArrowheads="1"/>
              </p:cNvSpPr>
              <p:nvPr/>
            </p:nvSpPr>
            <p:spPr bwMode="auto">
              <a:xfrm>
                <a:off x="4627" y="3800"/>
                <a:ext cx="656" cy="254"/>
              </a:xfrm>
              <a:prstGeom prst="rect">
                <a:avLst/>
              </a:prstGeom>
              <a:solidFill>
                <a:srgbClr val="FFFFFF"/>
              </a:solidFill>
              <a:ln w="9525">
                <a:noFill/>
                <a:miter lim="800000"/>
                <a:headEnd/>
                <a:tailEnd/>
              </a:ln>
            </p:spPr>
            <p:txBody>
              <a:bodyPr/>
              <a:lstStyle/>
              <a:p>
                <a:endParaRPr lang="en-US"/>
              </a:p>
            </p:txBody>
          </p:sp>
          <p:sp>
            <p:nvSpPr>
              <p:cNvPr id="65990" name="Rectangle 125"/>
              <p:cNvSpPr>
                <a:spLocks noChangeArrowheads="1"/>
              </p:cNvSpPr>
              <p:nvPr/>
            </p:nvSpPr>
            <p:spPr bwMode="auto">
              <a:xfrm>
                <a:off x="4627" y="3800"/>
                <a:ext cx="656" cy="254"/>
              </a:xfrm>
              <a:prstGeom prst="rect">
                <a:avLst/>
              </a:prstGeom>
              <a:noFill/>
              <a:ln w="7938" cap="rnd">
                <a:solidFill>
                  <a:srgbClr val="000000"/>
                </a:solidFill>
                <a:miter lim="800000"/>
                <a:headEnd/>
                <a:tailEnd/>
              </a:ln>
            </p:spPr>
            <p:txBody>
              <a:bodyPr/>
              <a:lstStyle/>
              <a:p>
                <a:endParaRPr lang="en-US"/>
              </a:p>
            </p:txBody>
          </p:sp>
        </p:grpSp>
        <p:sp>
          <p:nvSpPr>
            <p:cNvPr id="65606" name="Rectangle 127"/>
            <p:cNvSpPr>
              <a:spLocks noChangeArrowheads="1"/>
            </p:cNvSpPr>
            <p:nvPr/>
          </p:nvSpPr>
          <p:spPr bwMode="auto">
            <a:xfrm>
              <a:off x="4691" y="3877"/>
              <a:ext cx="61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Burgers</a:t>
              </a:r>
              <a:endParaRPr lang="en-US"/>
            </a:p>
          </p:txBody>
        </p:sp>
        <p:grpSp>
          <p:nvGrpSpPr>
            <p:cNvPr id="65607" name="Group 149"/>
            <p:cNvGrpSpPr>
              <a:grpSpLocks/>
            </p:cNvGrpSpPr>
            <p:nvPr/>
          </p:nvGrpSpPr>
          <p:grpSpPr bwMode="auto">
            <a:xfrm>
              <a:off x="1236" y="1393"/>
              <a:ext cx="734" cy="697"/>
              <a:chOff x="1236" y="1393"/>
              <a:chExt cx="734" cy="697"/>
            </a:xfrm>
          </p:grpSpPr>
          <p:grpSp>
            <p:nvGrpSpPr>
              <p:cNvPr id="65965" name="Group 130"/>
              <p:cNvGrpSpPr>
                <a:grpSpLocks/>
              </p:cNvGrpSpPr>
              <p:nvPr/>
            </p:nvGrpSpPr>
            <p:grpSpPr bwMode="auto">
              <a:xfrm>
                <a:off x="1236" y="1393"/>
                <a:ext cx="734" cy="697"/>
                <a:chOff x="1236" y="1393"/>
                <a:chExt cx="734" cy="697"/>
              </a:xfrm>
            </p:grpSpPr>
            <p:sp>
              <p:nvSpPr>
                <p:cNvPr id="65984" name="Rectangle 128"/>
                <p:cNvSpPr>
                  <a:spLocks noChangeArrowheads="1"/>
                </p:cNvSpPr>
                <p:nvPr/>
              </p:nvSpPr>
              <p:spPr bwMode="auto">
                <a:xfrm>
                  <a:off x="1239" y="1396"/>
                  <a:ext cx="728" cy="691"/>
                </a:xfrm>
                <a:prstGeom prst="rect">
                  <a:avLst/>
                </a:prstGeom>
                <a:solidFill>
                  <a:srgbClr val="FFFFFF"/>
                </a:solidFill>
                <a:ln w="9525">
                  <a:noFill/>
                  <a:miter lim="800000"/>
                  <a:headEnd/>
                  <a:tailEnd/>
                </a:ln>
              </p:spPr>
              <p:txBody>
                <a:bodyPr/>
                <a:lstStyle/>
                <a:p>
                  <a:endParaRPr lang="en-US"/>
                </a:p>
              </p:txBody>
            </p:sp>
            <p:sp>
              <p:nvSpPr>
                <p:cNvPr id="65985" name="Freeform 129"/>
                <p:cNvSpPr>
                  <a:spLocks noEditPoints="1"/>
                </p:cNvSpPr>
                <p:nvPr/>
              </p:nvSpPr>
              <p:spPr bwMode="auto">
                <a:xfrm>
                  <a:off x="1236" y="1393"/>
                  <a:ext cx="734" cy="697"/>
                </a:xfrm>
                <a:custGeom>
                  <a:avLst/>
                  <a:gdLst>
                    <a:gd name="T0" fmla="*/ 678 w 734"/>
                    <a:gd name="T1" fmla="*/ 5 h 697"/>
                    <a:gd name="T2" fmla="*/ 664 w 734"/>
                    <a:gd name="T3" fmla="*/ 0 h 697"/>
                    <a:gd name="T4" fmla="*/ 596 w 734"/>
                    <a:gd name="T5" fmla="*/ 5 h 697"/>
                    <a:gd name="T6" fmla="*/ 543 w 734"/>
                    <a:gd name="T7" fmla="*/ 0 h 697"/>
                    <a:gd name="T8" fmla="*/ 529 w 734"/>
                    <a:gd name="T9" fmla="*/ 5 h 697"/>
                    <a:gd name="T10" fmla="*/ 442 w 734"/>
                    <a:gd name="T11" fmla="*/ 5 h 697"/>
                    <a:gd name="T12" fmla="*/ 428 w 734"/>
                    <a:gd name="T13" fmla="*/ 0 h 697"/>
                    <a:gd name="T14" fmla="*/ 360 w 734"/>
                    <a:gd name="T15" fmla="*/ 5 h 697"/>
                    <a:gd name="T16" fmla="*/ 307 w 734"/>
                    <a:gd name="T17" fmla="*/ 0 h 697"/>
                    <a:gd name="T18" fmla="*/ 293 w 734"/>
                    <a:gd name="T19" fmla="*/ 5 h 697"/>
                    <a:gd name="T20" fmla="*/ 206 w 734"/>
                    <a:gd name="T21" fmla="*/ 5 h 697"/>
                    <a:gd name="T22" fmla="*/ 192 w 734"/>
                    <a:gd name="T23" fmla="*/ 0 h 697"/>
                    <a:gd name="T24" fmla="*/ 124 w 734"/>
                    <a:gd name="T25" fmla="*/ 5 h 697"/>
                    <a:gd name="T26" fmla="*/ 71 w 734"/>
                    <a:gd name="T27" fmla="*/ 0 h 697"/>
                    <a:gd name="T28" fmla="*/ 57 w 734"/>
                    <a:gd name="T29" fmla="*/ 5 h 697"/>
                    <a:gd name="T30" fmla="*/ 5 w 734"/>
                    <a:gd name="T31" fmla="*/ 36 h 697"/>
                    <a:gd name="T32" fmla="*/ 0 w 734"/>
                    <a:gd name="T33" fmla="*/ 50 h 697"/>
                    <a:gd name="T34" fmla="*/ 5 w 734"/>
                    <a:gd name="T35" fmla="*/ 118 h 697"/>
                    <a:gd name="T36" fmla="*/ 0 w 734"/>
                    <a:gd name="T37" fmla="*/ 171 h 697"/>
                    <a:gd name="T38" fmla="*/ 5 w 734"/>
                    <a:gd name="T39" fmla="*/ 185 h 697"/>
                    <a:gd name="T40" fmla="*/ 5 w 734"/>
                    <a:gd name="T41" fmla="*/ 272 h 697"/>
                    <a:gd name="T42" fmla="*/ 0 w 734"/>
                    <a:gd name="T43" fmla="*/ 286 h 697"/>
                    <a:gd name="T44" fmla="*/ 5 w 734"/>
                    <a:gd name="T45" fmla="*/ 354 h 697"/>
                    <a:gd name="T46" fmla="*/ 0 w 734"/>
                    <a:gd name="T47" fmla="*/ 407 h 697"/>
                    <a:gd name="T48" fmla="*/ 5 w 734"/>
                    <a:gd name="T49" fmla="*/ 421 h 697"/>
                    <a:gd name="T50" fmla="*/ 5 w 734"/>
                    <a:gd name="T51" fmla="*/ 508 h 697"/>
                    <a:gd name="T52" fmla="*/ 0 w 734"/>
                    <a:gd name="T53" fmla="*/ 523 h 697"/>
                    <a:gd name="T54" fmla="*/ 5 w 734"/>
                    <a:gd name="T55" fmla="*/ 590 h 697"/>
                    <a:gd name="T56" fmla="*/ 0 w 734"/>
                    <a:gd name="T57" fmla="*/ 643 h 697"/>
                    <a:gd name="T58" fmla="*/ 5 w 734"/>
                    <a:gd name="T59" fmla="*/ 658 h 697"/>
                    <a:gd name="T60" fmla="*/ 0 w 734"/>
                    <a:gd name="T61" fmla="*/ 691 h 697"/>
                    <a:gd name="T62" fmla="*/ 67 w 734"/>
                    <a:gd name="T63" fmla="*/ 692 h 697"/>
                    <a:gd name="T64" fmla="*/ 120 w 734"/>
                    <a:gd name="T65" fmla="*/ 697 h 697"/>
                    <a:gd name="T66" fmla="*/ 134 w 734"/>
                    <a:gd name="T67" fmla="*/ 692 h 697"/>
                    <a:gd name="T68" fmla="*/ 221 w 734"/>
                    <a:gd name="T69" fmla="*/ 692 h 697"/>
                    <a:gd name="T70" fmla="*/ 236 w 734"/>
                    <a:gd name="T71" fmla="*/ 697 h 697"/>
                    <a:gd name="T72" fmla="*/ 303 w 734"/>
                    <a:gd name="T73" fmla="*/ 692 h 697"/>
                    <a:gd name="T74" fmla="*/ 356 w 734"/>
                    <a:gd name="T75" fmla="*/ 697 h 697"/>
                    <a:gd name="T76" fmla="*/ 371 w 734"/>
                    <a:gd name="T77" fmla="*/ 692 h 697"/>
                    <a:gd name="T78" fmla="*/ 457 w 734"/>
                    <a:gd name="T79" fmla="*/ 692 h 697"/>
                    <a:gd name="T80" fmla="*/ 472 w 734"/>
                    <a:gd name="T81" fmla="*/ 697 h 697"/>
                    <a:gd name="T82" fmla="*/ 539 w 734"/>
                    <a:gd name="T83" fmla="*/ 692 h 697"/>
                    <a:gd name="T84" fmla="*/ 592 w 734"/>
                    <a:gd name="T85" fmla="*/ 697 h 697"/>
                    <a:gd name="T86" fmla="*/ 607 w 734"/>
                    <a:gd name="T87" fmla="*/ 692 h 697"/>
                    <a:gd name="T88" fmla="*/ 693 w 734"/>
                    <a:gd name="T89" fmla="*/ 692 h 697"/>
                    <a:gd name="T90" fmla="*/ 708 w 734"/>
                    <a:gd name="T91" fmla="*/ 697 h 697"/>
                    <a:gd name="T92" fmla="*/ 729 w 734"/>
                    <a:gd name="T93" fmla="*/ 650 h 697"/>
                    <a:gd name="T94" fmla="*/ 734 w 734"/>
                    <a:gd name="T95" fmla="*/ 597 h 697"/>
                    <a:gd name="T96" fmla="*/ 729 w 734"/>
                    <a:gd name="T97" fmla="*/ 583 h 697"/>
                    <a:gd name="T98" fmla="*/ 729 w 734"/>
                    <a:gd name="T99" fmla="*/ 496 h 697"/>
                    <a:gd name="T100" fmla="*/ 734 w 734"/>
                    <a:gd name="T101" fmla="*/ 482 h 697"/>
                    <a:gd name="T102" fmla="*/ 729 w 734"/>
                    <a:gd name="T103" fmla="*/ 414 h 697"/>
                    <a:gd name="T104" fmla="*/ 734 w 734"/>
                    <a:gd name="T105" fmla="*/ 361 h 697"/>
                    <a:gd name="T106" fmla="*/ 729 w 734"/>
                    <a:gd name="T107" fmla="*/ 347 h 697"/>
                    <a:gd name="T108" fmla="*/ 729 w 734"/>
                    <a:gd name="T109" fmla="*/ 260 h 697"/>
                    <a:gd name="T110" fmla="*/ 734 w 734"/>
                    <a:gd name="T111" fmla="*/ 245 h 697"/>
                    <a:gd name="T112" fmla="*/ 729 w 734"/>
                    <a:gd name="T113" fmla="*/ 178 h 697"/>
                    <a:gd name="T114" fmla="*/ 734 w 734"/>
                    <a:gd name="T115" fmla="*/ 125 h 697"/>
                    <a:gd name="T116" fmla="*/ 729 w 734"/>
                    <a:gd name="T117" fmla="*/ 111 h 697"/>
                    <a:gd name="T118" fmla="*/ 729 w 734"/>
                    <a:gd name="T119" fmla="*/ 24 h 697"/>
                    <a:gd name="T120" fmla="*/ 734 w 734"/>
                    <a:gd name="T121" fmla="*/ 9 h 69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34"/>
                    <a:gd name="T184" fmla="*/ 0 h 697"/>
                    <a:gd name="T185" fmla="*/ 734 w 734"/>
                    <a:gd name="T186" fmla="*/ 697 h 69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34" h="697">
                      <a:moveTo>
                        <a:pt x="731" y="5"/>
                      </a:moveTo>
                      <a:lnTo>
                        <a:pt x="712" y="5"/>
                      </a:lnTo>
                      <a:lnTo>
                        <a:pt x="712" y="0"/>
                      </a:lnTo>
                      <a:lnTo>
                        <a:pt x="731" y="0"/>
                      </a:lnTo>
                      <a:lnTo>
                        <a:pt x="731" y="5"/>
                      </a:lnTo>
                      <a:close/>
                      <a:moveTo>
                        <a:pt x="698" y="5"/>
                      </a:moveTo>
                      <a:lnTo>
                        <a:pt x="678" y="5"/>
                      </a:lnTo>
                      <a:lnTo>
                        <a:pt x="678" y="0"/>
                      </a:lnTo>
                      <a:lnTo>
                        <a:pt x="698" y="0"/>
                      </a:lnTo>
                      <a:lnTo>
                        <a:pt x="698" y="5"/>
                      </a:lnTo>
                      <a:close/>
                      <a:moveTo>
                        <a:pt x="664" y="5"/>
                      </a:moveTo>
                      <a:lnTo>
                        <a:pt x="645" y="5"/>
                      </a:lnTo>
                      <a:lnTo>
                        <a:pt x="645" y="0"/>
                      </a:lnTo>
                      <a:lnTo>
                        <a:pt x="664" y="0"/>
                      </a:lnTo>
                      <a:lnTo>
                        <a:pt x="664" y="5"/>
                      </a:lnTo>
                      <a:close/>
                      <a:moveTo>
                        <a:pt x="630" y="5"/>
                      </a:moveTo>
                      <a:lnTo>
                        <a:pt x="611" y="5"/>
                      </a:lnTo>
                      <a:lnTo>
                        <a:pt x="611" y="0"/>
                      </a:lnTo>
                      <a:lnTo>
                        <a:pt x="630" y="0"/>
                      </a:lnTo>
                      <a:lnTo>
                        <a:pt x="630" y="5"/>
                      </a:lnTo>
                      <a:close/>
                      <a:moveTo>
                        <a:pt x="596" y="5"/>
                      </a:moveTo>
                      <a:lnTo>
                        <a:pt x="577" y="5"/>
                      </a:lnTo>
                      <a:lnTo>
                        <a:pt x="577" y="0"/>
                      </a:lnTo>
                      <a:lnTo>
                        <a:pt x="596" y="0"/>
                      </a:lnTo>
                      <a:lnTo>
                        <a:pt x="596" y="5"/>
                      </a:lnTo>
                      <a:close/>
                      <a:moveTo>
                        <a:pt x="563" y="5"/>
                      </a:moveTo>
                      <a:lnTo>
                        <a:pt x="543" y="5"/>
                      </a:lnTo>
                      <a:lnTo>
                        <a:pt x="543" y="0"/>
                      </a:lnTo>
                      <a:lnTo>
                        <a:pt x="563" y="0"/>
                      </a:lnTo>
                      <a:lnTo>
                        <a:pt x="563" y="5"/>
                      </a:lnTo>
                      <a:close/>
                      <a:moveTo>
                        <a:pt x="529" y="5"/>
                      </a:moveTo>
                      <a:lnTo>
                        <a:pt x="510" y="5"/>
                      </a:lnTo>
                      <a:lnTo>
                        <a:pt x="510" y="0"/>
                      </a:lnTo>
                      <a:lnTo>
                        <a:pt x="529" y="0"/>
                      </a:lnTo>
                      <a:lnTo>
                        <a:pt x="529" y="5"/>
                      </a:lnTo>
                      <a:close/>
                      <a:moveTo>
                        <a:pt x="495" y="5"/>
                      </a:moveTo>
                      <a:lnTo>
                        <a:pt x="476" y="5"/>
                      </a:lnTo>
                      <a:lnTo>
                        <a:pt x="476" y="0"/>
                      </a:lnTo>
                      <a:lnTo>
                        <a:pt x="495" y="0"/>
                      </a:lnTo>
                      <a:lnTo>
                        <a:pt x="495" y="5"/>
                      </a:lnTo>
                      <a:close/>
                      <a:moveTo>
                        <a:pt x="461" y="5"/>
                      </a:moveTo>
                      <a:lnTo>
                        <a:pt x="442" y="5"/>
                      </a:lnTo>
                      <a:lnTo>
                        <a:pt x="442" y="0"/>
                      </a:lnTo>
                      <a:lnTo>
                        <a:pt x="461" y="0"/>
                      </a:lnTo>
                      <a:lnTo>
                        <a:pt x="461" y="5"/>
                      </a:lnTo>
                      <a:close/>
                      <a:moveTo>
                        <a:pt x="428" y="5"/>
                      </a:moveTo>
                      <a:lnTo>
                        <a:pt x="408" y="5"/>
                      </a:lnTo>
                      <a:lnTo>
                        <a:pt x="408" y="0"/>
                      </a:lnTo>
                      <a:lnTo>
                        <a:pt x="428" y="0"/>
                      </a:lnTo>
                      <a:lnTo>
                        <a:pt x="428" y="5"/>
                      </a:lnTo>
                      <a:close/>
                      <a:moveTo>
                        <a:pt x="394" y="5"/>
                      </a:moveTo>
                      <a:lnTo>
                        <a:pt x="375" y="5"/>
                      </a:lnTo>
                      <a:lnTo>
                        <a:pt x="375" y="0"/>
                      </a:lnTo>
                      <a:lnTo>
                        <a:pt x="394" y="0"/>
                      </a:lnTo>
                      <a:lnTo>
                        <a:pt x="394" y="5"/>
                      </a:lnTo>
                      <a:close/>
                      <a:moveTo>
                        <a:pt x="360" y="5"/>
                      </a:moveTo>
                      <a:lnTo>
                        <a:pt x="341" y="5"/>
                      </a:lnTo>
                      <a:lnTo>
                        <a:pt x="341" y="0"/>
                      </a:lnTo>
                      <a:lnTo>
                        <a:pt x="360" y="0"/>
                      </a:lnTo>
                      <a:lnTo>
                        <a:pt x="360" y="5"/>
                      </a:lnTo>
                      <a:close/>
                      <a:moveTo>
                        <a:pt x="326" y="5"/>
                      </a:moveTo>
                      <a:lnTo>
                        <a:pt x="307" y="5"/>
                      </a:lnTo>
                      <a:lnTo>
                        <a:pt x="307" y="0"/>
                      </a:lnTo>
                      <a:lnTo>
                        <a:pt x="326" y="0"/>
                      </a:lnTo>
                      <a:lnTo>
                        <a:pt x="326" y="5"/>
                      </a:lnTo>
                      <a:close/>
                      <a:moveTo>
                        <a:pt x="293" y="5"/>
                      </a:moveTo>
                      <a:lnTo>
                        <a:pt x="273" y="5"/>
                      </a:lnTo>
                      <a:lnTo>
                        <a:pt x="273" y="0"/>
                      </a:lnTo>
                      <a:lnTo>
                        <a:pt x="293" y="0"/>
                      </a:lnTo>
                      <a:lnTo>
                        <a:pt x="293" y="5"/>
                      </a:lnTo>
                      <a:close/>
                      <a:moveTo>
                        <a:pt x="259" y="5"/>
                      </a:moveTo>
                      <a:lnTo>
                        <a:pt x="240" y="5"/>
                      </a:lnTo>
                      <a:lnTo>
                        <a:pt x="240" y="0"/>
                      </a:lnTo>
                      <a:lnTo>
                        <a:pt x="259" y="0"/>
                      </a:lnTo>
                      <a:lnTo>
                        <a:pt x="259" y="5"/>
                      </a:lnTo>
                      <a:close/>
                      <a:moveTo>
                        <a:pt x="225" y="5"/>
                      </a:moveTo>
                      <a:lnTo>
                        <a:pt x="206" y="5"/>
                      </a:lnTo>
                      <a:lnTo>
                        <a:pt x="206" y="0"/>
                      </a:lnTo>
                      <a:lnTo>
                        <a:pt x="225" y="0"/>
                      </a:lnTo>
                      <a:lnTo>
                        <a:pt x="225" y="5"/>
                      </a:lnTo>
                      <a:close/>
                      <a:moveTo>
                        <a:pt x="192" y="5"/>
                      </a:moveTo>
                      <a:lnTo>
                        <a:pt x="172" y="5"/>
                      </a:lnTo>
                      <a:lnTo>
                        <a:pt x="172" y="0"/>
                      </a:lnTo>
                      <a:lnTo>
                        <a:pt x="192" y="0"/>
                      </a:lnTo>
                      <a:lnTo>
                        <a:pt x="192" y="5"/>
                      </a:lnTo>
                      <a:close/>
                      <a:moveTo>
                        <a:pt x="158" y="5"/>
                      </a:moveTo>
                      <a:lnTo>
                        <a:pt x="139" y="5"/>
                      </a:lnTo>
                      <a:lnTo>
                        <a:pt x="139" y="0"/>
                      </a:lnTo>
                      <a:lnTo>
                        <a:pt x="158" y="0"/>
                      </a:lnTo>
                      <a:lnTo>
                        <a:pt x="158" y="5"/>
                      </a:lnTo>
                      <a:close/>
                      <a:moveTo>
                        <a:pt x="124" y="5"/>
                      </a:moveTo>
                      <a:lnTo>
                        <a:pt x="105" y="5"/>
                      </a:lnTo>
                      <a:lnTo>
                        <a:pt x="105" y="0"/>
                      </a:lnTo>
                      <a:lnTo>
                        <a:pt x="124" y="0"/>
                      </a:lnTo>
                      <a:lnTo>
                        <a:pt x="124" y="5"/>
                      </a:lnTo>
                      <a:close/>
                      <a:moveTo>
                        <a:pt x="90" y="5"/>
                      </a:moveTo>
                      <a:lnTo>
                        <a:pt x="71" y="5"/>
                      </a:lnTo>
                      <a:lnTo>
                        <a:pt x="71" y="0"/>
                      </a:lnTo>
                      <a:lnTo>
                        <a:pt x="90" y="0"/>
                      </a:lnTo>
                      <a:lnTo>
                        <a:pt x="90" y="5"/>
                      </a:lnTo>
                      <a:close/>
                      <a:moveTo>
                        <a:pt x="57" y="5"/>
                      </a:moveTo>
                      <a:lnTo>
                        <a:pt x="37" y="5"/>
                      </a:lnTo>
                      <a:lnTo>
                        <a:pt x="37" y="0"/>
                      </a:lnTo>
                      <a:lnTo>
                        <a:pt x="57" y="0"/>
                      </a:lnTo>
                      <a:lnTo>
                        <a:pt x="57" y="5"/>
                      </a:lnTo>
                      <a:close/>
                      <a:moveTo>
                        <a:pt x="23" y="5"/>
                      </a:moveTo>
                      <a:lnTo>
                        <a:pt x="4" y="5"/>
                      </a:lnTo>
                      <a:lnTo>
                        <a:pt x="4" y="0"/>
                      </a:lnTo>
                      <a:lnTo>
                        <a:pt x="23" y="0"/>
                      </a:lnTo>
                      <a:lnTo>
                        <a:pt x="23" y="5"/>
                      </a:lnTo>
                      <a:close/>
                      <a:moveTo>
                        <a:pt x="5" y="17"/>
                      </a:moveTo>
                      <a:lnTo>
                        <a:pt x="5" y="36"/>
                      </a:lnTo>
                      <a:lnTo>
                        <a:pt x="0" y="36"/>
                      </a:lnTo>
                      <a:lnTo>
                        <a:pt x="0" y="17"/>
                      </a:lnTo>
                      <a:lnTo>
                        <a:pt x="5" y="17"/>
                      </a:lnTo>
                      <a:close/>
                      <a:moveTo>
                        <a:pt x="5" y="50"/>
                      </a:moveTo>
                      <a:lnTo>
                        <a:pt x="5" y="70"/>
                      </a:lnTo>
                      <a:lnTo>
                        <a:pt x="0" y="70"/>
                      </a:lnTo>
                      <a:lnTo>
                        <a:pt x="0" y="50"/>
                      </a:lnTo>
                      <a:lnTo>
                        <a:pt x="5" y="50"/>
                      </a:lnTo>
                      <a:close/>
                      <a:moveTo>
                        <a:pt x="5" y="84"/>
                      </a:moveTo>
                      <a:lnTo>
                        <a:pt x="5" y="103"/>
                      </a:lnTo>
                      <a:lnTo>
                        <a:pt x="0" y="103"/>
                      </a:lnTo>
                      <a:lnTo>
                        <a:pt x="0" y="84"/>
                      </a:lnTo>
                      <a:lnTo>
                        <a:pt x="5" y="84"/>
                      </a:lnTo>
                      <a:close/>
                      <a:moveTo>
                        <a:pt x="5" y="118"/>
                      </a:moveTo>
                      <a:lnTo>
                        <a:pt x="5" y="137"/>
                      </a:lnTo>
                      <a:lnTo>
                        <a:pt x="0" y="137"/>
                      </a:lnTo>
                      <a:lnTo>
                        <a:pt x="0" y="118"/>
                      </a:lnTo>
                      <a:lnTo>
                        <a:pt x="5" y="118"/>
                      </a:lnTo>
                      <a:close/>
                      <a:moveTo>
                        <a:pt x="5" y="151"/>
                      </a:moveTo>
                      <a:lnTo>
                        <a:pt x="5" y="171"/>
                      </a:lnTo>
                      <a:lnTo>
                        <a:pt x="0" y="171"/>
                      </a:lnTo>
                      <a:lnTo>
                        <a:pt x="0" y="151"/>
                      </a:lnTo>
                      <a:lnTo>
                        <a:pt x="5" y="151"/>
                      </a:lnTo>
                      <a:close/>
                      <a:moveTo>
                        <a:pt x="5" y="185"/>
                      </a:moveTo>
                      <a:lnTo>
                        <a:pt x="5" y="204"/>
                      </a:lnTo>
                      <a:lnTo>
                        <a:pt x="0" y="204"/>
                      </a:lnTo>
                      <a:lnTo>
                        <a:pt x="0" y="185"/>
                      </a:lnTo>
                      <a:lnTo>
                        <a:pt x="5" y="185"/>
                      </a:lnTo>
                      <a:close/>
                      <a:moveTo>
                        <a:pt x="5" y="219"/>
                      </a:moveTo>
                      <a:lnTo>
                        <a:pt x="5" y="238"/>
                      </a:lnTo>
                      <a:lnTo>
                        <a:pt x="0" y="238"/>
                      </a:lnTo>
                      <a:lnTo>
                        <a:pt x="0" y="219"/>
                      </a:lnTo>
                      <a:lnTo>
                        <a:pt x="5" y="219"/>
                      </a:lnTo>
                      <a:close/>
                      <a:moveTo>
                        <a:pt x="5" y="253"/>
                      </a:moveTo>
                      <a:lnTo>
                        <a:pt x="5" y="272"/>
                      </a:lnTo>
                      <a:lnTo>
                        <a:pt x="0" y="272"/>
                      </a:lnTo>
                      <a:lnTo>
                        <a:pt x="0" y="253"/>
                      </a:lnTo>
                      <a:lnTo>
                        <a:pt x="5" y="253"/>
                      </a:lnTo>
                      <a:close/>
                      <a:moveTo>
                        <a:pt x="5" y="286"/>
                      </a:moveTo>
                      <a:lnTo>
                        <a:pt x="5" y="306"/>
                      </a:lnTo>
                      <a:lnTo>
                        <a:pt x="0" y="306"/>
                      </a:lnTo>
                      <a:lnTo>
                        <a:pt x="0" y="286"/>
                      </a:lnTo>
                      <a:lnTo>
                        <a:pt x="5" y="286"/>
                      </a:lnTo>
                      <a:close/>
                      <a:moveTo>
                        <a:pt x="5" y="320"/>
                      </a:moveTo>
                      <a:lnTo>
                        <a:pt x="5" y="339"/>
                      </a:lnTo>
                      <a:lnTo>
                        <a:pt x="0" y="339"/>
                      </a:lnTo>
                      <a:lnTo>
                        <a:pt x="0" y="320"/>
                      </a:lnTo>
                      <a:lnTo>
                        <a:pt x="5" y="320"/>
                      </a:lnTo>
                      <a:close/>
                      <a:moveTo>
                        <a:pt x="5" y="354"/>
                      </a:moveTo>
                      <a:lnTo>
                        <a:pt x="5" y="373"/>
                      </a:lnTo>
                      <a:lnTo>
                        <a:pt x="0" y="373"/>
                      </a:lnTo>
                      <a:lnTo>
                        <a:pt x="0" y="354"/>
                      </a:lnTo>
                      <a:lnTo>
                        <a:pt x="5" y="354"/>
                      </a:lnTo>
                      <a:close/>
                      <a:moveTo>
                        <a:pt x="5" y="388"/>
                      </a:moveTo>
                      <a:lnTo>
                        <a:pt x="5" y="407"/>
                      </a:lnTo>
                      <a:lnTo>
                        <a:pt x="0" y="407"/>
                      </a:lnTo>
                      <a:lnTo>
                        <a:pt x="0" y="388"/>
                      </a:lnTo>
                      <a:lnTo>
                        <a:pt x="5" y="388"/>
                      </a:lnTo>
                      <a:close/>
                      <a:moveTo>
                        <a:pt x="5" y="421"/>
                      </a:moveTo>
                      <a:lnTo>
                        <a:pt x="5" y="441"/>
                      </a:lnTo>
                      <a:lnTo>
                        <a:pt x="0" y="441"/>
                      </a:lnTo>
                      <a:lnTo>
                        <a:pt x="0" y="421"/>
                      </a:lnTo>
                      <a:lnTo>
                        <a:pt x="5" y="421"/>
                      </a:lnTo>
                      <a:close/>
                      <a:moveTo>
                        <a:pt x="5" y="455"/>
                      </a:moveTo>
                      <a:lnTo>
                        <a:pt x="5" y="474"/>
                      </a:lnTo>
                      <a:lnTo>
                        <a:pt x="0" y="474"/>
                      </a:lnTo>
                      <a:lnTo>
                        <a:pt x="0" y="455"/>
                      </a:lnTo>
                      <a:lnTo>
                        <a:pt x="5" y="455"/>
                      </a:lnTo>
                      <a:close/>
                      <a:moveTo>
                        <a:pt x="5" y="489"/>
                      </a:moveTo>
                      <a:lnTo>
                        <a:pt x="5" y="508"/>
                      </a:lnTo>
                      <a:lnTo>
                        <a:pt x="0" y="508"/>
                      </a:lnTo>
                      <a:lnTo>
                        <a:pt x="0" y="489"/>
                      </a:lnTo>
                      <a:lnTo>
                        <a:pt x="5" y="489"/>
                      </a:lnTo>
                      <a:close/>
                      <a:moveTo>
                        <a:pt x="5" y="523"/>
                      </a:moveTo>
                      <a:lnTo>
                        <a:pt x="5" y="542"/>
                      </a:lnTo>
                      <a:lnTo>
                        <a:pt x="0" y="542"/>
                      </a:lnTo>
                      <a:lnTo>
                        <a:pt x="0" y="523"/>
                      </a:lnTo>
                      <a:lnTo>
                        <a:pt x="5" y="523"/>
                      </a:lnTo>
                      <a:close/>
                      <a:moveTo>
                        <a:pt x="5" y="556"/>
                      </a:moveTo>
                      <a:lnTo>
                        <a:pt x="5" y="576"/>
                      </a:lnTo>
                      <a:lnTo>
                        <a:pt x="0" y="576"/>
                      </a:lnTo>
                      <a:lnTo>
                        <a:pt x="0" y="556"/>
                      </a:lnTo>
                      <a:lnTo>
                        <a:pt x="5" y="556"/>
                      </a:lnTo>
                      <a:close/>
                      <a:moveTo>
                        <a:pt x="5" y="590"/>
                      </a:moveTo>
                      <a:lnTo>
                        <a:pt x="5" y="609"/>
                      </a:lnTo>
                      <a:lnTo>
                        <a:pt x="0" y="609"/>
                      </a:lnTo>
                      <a:lnTo>
                        <a:pt x="0" y="590"/>
                      </a:lnTo>
                      <a:lnTo>
                        <a:pt x="5" y="590"/>
                      </a:lnTo>
                      <a:close/>
                      <a:moveTo>
                        <a:pt x="5" y="624"/>
                      </a:moveTo>
                      <a:lnTo>
                        <a:pt x="5" y="643"/>
                      </a:lnTo>
                      <a:lnTo>
                        <a:pt x="0" y="643"/>
                      </a:lnTo>
                      <a:lnTo>
                        <a:pt x="0" y="624"/>
                      </a:lnTo>
                      <a:lnTo>
                        <a:pt x="5" y="624"/>
                      </a:lnTo>
                      <a:close/>
                      <a:moveTo>
                        <a:pt x="5" y="658"/>
                      </a:moveTo>
                      <a:lnTo>
                        <a:pt x="5" y="677"/>
                      </a:lnTo>
                      <a:lnTo>
                        <a:pt x="0" y="677"/>
                      </a:lnTo>
                      <a:lnTo>
                        <a:pt x="0" y="658"/>
                      </a:lnTo>
                      <a:lnTo>
                        <a:pt x="5" y="658"/>
                      </a:lnTo>
                      <a:close/>
                      <a:moveTo>
                        <a:pt x="5" y="691"/>
                      </a:moveTo>
                      <a:lnTo>
                        <a:pt x="5" y="694"/>
                      </a:lnTo>
                      <a:lnTo>
                        <a:pt x="3" y="692"/>
                      </a:lnTo>
                      <a:lnTo>
                        <a:pt x="19" y="692"/>
                      </a:lnTo>
                      <a:lnTo>
                        <a:pt x="19" y="697"/>
                      </a:lnTo>
                      <a:lnTo>
                        <a:pt x="0" y="697"/>
                      </a:lnTo>
                      <a:lnTo>
                        <a:pt x="0" y="691"/>
                      </a:lnTo>
                      <a:lnTo>
                        <a:pt x="5" y="691"/>
                      </a:lnTo>
                      <a:close/>
                      <a:moveTo>
                        <a:pt x="33" y="692"/>
                      </a:moveTo>
                      <a:lnTo>
                        <a:pt x="53" y="692"/>
                      </a:lnTo>
                      <a:lnTo>
                        <a:pt x="53" y="697"/>
                      </a:lnTo>
                      <a:lnTo>
                        <a:pt x="33" y="697"/>
                      </a:lnTo>
                      <a:lnTo>
                        <a:pt x="33" y="692"/>
                      </a:lnTo>
                      <a:close/>
                      <a:moveTo>
                        <a:pt x="67" y="692"/>
                      </a:moveTo>
                      <a:lnTo>
                        <a:pt x="86" y="692"/>
                      </a:lnTo>
                      <a:lnTo>
                        <a:pt x="86" y="697"/>
                      </a:lnTo>
                      <a:lnTo>
                        <a:pt x="67" y="697"/>
                      </a:lnTo>
                      <a:lnTo>
                        <a:pt x="67" y="692"/>
                      </a:lnTo>
                      <a:close/>
                      <a:moveTo>
                        <a:pt x="101" y="692"/>
                      </a:moveTo>
                      <a:lnTo>
                        <a:pt x="120" y="692"/>
                      </a:lnTo>
                      <a:lnTo>
                        <a:pt x="120" y="697"/>
                      </a:lnTo>
                      <a:lnTo>
                        <a:pt x="101" y="697"/>
                      </a:lnTo>
                      <a:lnTo>
                        <a:pt x="101" y="692"/>
                      </a:lnTo>
                      <a:close/>
                      <a:moveTo>
                        <a:pt x="134" y="692"/>
                      </a:moveTo>
                      <a:lnTo>
                        <a:pt x="154" y="692"/>
                      </a:lnTo>
                      <a:lnTo>
                        <a:pt x="154" y="697"/>
                      </a:lnTo>
                      <a:lnTo>
                        <a:pt x="134" y="697"/>
                      </a:lnTo>
                      <a:lnTo>
                        <a:pt x="134" y="692"/>
                      </a:lnTo>
                      <a:close/>
                      <a:moveTo>
                        <a:pt x="168" y="692"/>
                      </a:moveTo>
                      <a:lnTo>
                        <a:pt x="187" y="692"/>
                      </a:lnTo>
                      <a:lnTo>
                        <a:pt x="187" y="697"/>
                      </a:lnTo>
                      <a:lnTo>
                        <a:pt x="168" y="697"/>
                      </a:lnTo>
                      <a:lnTo>
                        <a:pt x="168" y="692"/>
                      </a:lnTo>
                      <a:close/>
                      <a:moveTo>
                        <a:pt x="202" y="692"/>
                      </a:moveTo>
                      <a:lnTo>
                        <a:pt x="221" y="692"/>
                      </a:lnTo>
                      <a:lnTo>
                        <a:pt x="221" y="697"/>
                      </a:lnTo>
                      <a:lnTo>
                        <a:pt x="202" y="697"/>
                      </a:lnTo>
                      <a:lnTo>
                        <a:pt x="202" y="692"/>
                      </a:lnTo>
                      <a:close/>
                      <a:moveTo>
                        <a:pt x="236" y="692"/>
                      </a:moveTo>
                      <a:lnTo>
                        <a:pt x="255" y="692"/>
                      </a:lnTo>
                      <a:lnTo>
                        <a:pt x="255" y="697"/>
                      </a:lnTo>
                      <a:lnTo>
                        <a:pt x="236" y="697"/>
                      </a:lnTo>
                      <a:lnTo>
                        <a:pt x="236" y="692"/>
                      </a:lnTo>
                      <a:close/>
                      <a:moveTo>
                        <a:pt x="269" y="692"/>
                      </a:moveTo>
                      <a:lnTo>
                        <a:pt x="289" y="692"/>
                      </a:lnTo>
                      <a:lnTo>
                        <a:pt x="289" y="697"/>
                      </a:lnTo>
                      <a:lnTo>
                        <a:pt x="269" y="697"/>
                      </a:lnTo>
                      <a:lnTo>
                        <a:pt x="269" y="692"/>
                      </a:lnTo>
                      <a:close/>
                      <a:moveTo>
                        <a:pt x="303" y="692"/>
                      </a:moveTo>
                      <a:lnTo>
                        <a:pt x="322" y="692"/>
                      </a:lnTo>
                      <a:lnTo>
                        <a:pt x="322" y="697"/>
                      </a:lnTo>
                      <a:lnTo>
                        <a:pt x="303" y="697"/>
                      </a:lnTo>
                      <a:lnTo>
                        <a:pt x="303" y="692"/>
                      </a:lnTo>
                      <a:close/>
                      <a:moveTo>
                        <a:pt x="337" y="692"/>
                      </a:moveTo>
                      <a:lnTo>
                        <a:pt x="356" y="692"/>
                      </a:lnTo>
                      <a:lnTo>
                        <a:pt x="356" y="697"/>
                      </a:lnTo>
                      <a:lnTo>
                        <a:pt x="337" y="697"/>
                      </a:lnTo>
                      <a:lnTo>
                        <a:pt x="337" y="692"/>
                      </a:lnTo>
                      <a:close/>
                      <a:moveTo>
                        <a:pt x="371" y="692"/>
                      </a:moveTo>
                      <a:lnTo>
                        <a:pt x="390" y="692"/>
                      </a:lnTo>
                      <a:lnTo>
                        <a:pt x="390" y="697"/>
                      </a:lnTo>
                      <a:lnTo>
                        <a:pt x="371" y="697"/>
                      </a:lnTo>
                      <a:lnTo>
                        <a:pt x="371" y="692"/>
                      </a:lnTo>
                      <a:close/>
                      <a:moveTo>
                        <a:pt x="404" y="692"/>
                      </a:moveTo>
                      <a:lnTo>
                        <a:pt x="424" y="692"/>
                      </a:lnTo>
                      <a:lnTo>
                        <a:pt x="424" y="697"/>
                      </a:lnTo>
                      <a:lnTo>
                        <a:pt x="404" y="697"/>
                      </a:lnTo>
                      <a:lnTo>
                        <a:pt x="404" y="692"/>
                      </a:lnTo>
                      <a:close/>
                      <a:moveTo>
                        <a:pt x="438" y="692"/>
                      </a:moveTo>
                      <a:lnTo>
                        <a:pt x="457" y="692"/>
                      </a:lnTo>
                      <a:lnTo>
                        <a:pt x="457" y="697"/>
                      </a:lnTo>
                      <a:lnTo>
                        <a:pt x="438" y="697"/>
                      </a:lnTo>
                      <a:lnTo>
                        <a:pt x="438" y="692"/>
                      </a:lnTo>
                      <a:close/>
                      <a:moveTo>
                        <a:pt x="472" y="692"/>
                      </a:moveTo>
                      <a:lnTo>
                        <a:pt x="491" y="692"/>
                      </a:lnTo>
                      <a:lnTo>
                        <a:pt x="491" y="697"/>
                      </a:lnTo>
                      <a:lnTo>
                        <a:pt x="472" y="697"/>
                      </a:lnTo>
                      <a:lnTo>
                        <a:pt x="472" y="692"/>
                      </a:lnTo>
                      <a:close/>
                      <a:moveTo>
                        <a:pt x="506" y="692"/>
                      </a:moveTo>
                      <a:lnTo>
                        <a:pt x="525" y="692"/>
                      </a:lnTo>
                      <a:lnTo>
                        <a:pt x="525" y="697"/>
                      </a:lnTo>
                      <a:lnTo>
                        <a:pt x="506" y="697"/>
                      </a:lnTo>
                      <a:lnTo>
                        <a:pt x="506" y="692"/>
                      </a:lnTo>
                      <a:close/>
                      <a:moveTo>
                        <a:pt x="539" y="692"/>
                      </a:moveTo>
                      <a:lnTo>
                        <a:pt x="559" y="692"/>
                      </a:lnTo>
                      <a:lnTo>
                        <a:pt x="559" y="697"/>
                      </a:lnTo>
                      <a:lnTo>
                        <a:pt x="539" y="697"/>
                      </a:lnTo>
                      <a:lnTo>
                        <a:pt x="539" y="692"/>
                      </a:lnTo>
                      <a:close/>
                      <a:moveTo>
                        <a:pt x="573" y="692"/>
                      </a:moveTo>
                      <a:lnTo>
                        <a:pt x="592" y="692"/>
                      </a:lnTo>
                      <a:lnTo>
                        <a:pt x="592" y="697"/>
                      </a:lnTo>
                      <a:lnTo>
                        <a:pt x="573" y="697"/>
                      </a:lnTo>
                      <a:lnTo>
                        <a:pt x="573" y="692"/>
                      </a:lnTo>
                      <a:close/>
                      <a:moveTo>
                        <a:pt x="607" y="692"/>
                      </a:moveTo>
                      <a:lnTo>
                        <a:pt x="626" y="692"/>
                      </a:lnTo>
                      <a:lnTo>
                        <a:pt x="626" y="697"/>
                      </a:lnTo>
                      <a:lnTo>
                        <a:pt x="607" y="697"/>
                      </a:lnTo>
                      <a:lnTo>
                        <a:pt x="607" y="692"/>
                      </a:lnTo>
                      <a:close/>
                      <a:moveTo>
                        <a:pt x="640" y="692"/>
                      </a:moveTo>
                      <a:lnTo>
                        <a:pt x="660" y="692"/>
                      </a:lnTo>
                      <a:lnTo>
                        <a:pt x="660" y="697"/>
                      </a:lnTo>
                      <a:lnTo>
                        <a:pt x="640" y="697"/>
                      </a:lnTo>
                      <a:lnTo>
                        <a:pt x="640" y="692"/>
                      </a:lnTo>
                      <a:close/>
                      <a:moveTo>
                        <a:pt x="674" y="692"/>
                      </a:moveTo>
                      <a:lnTo>
                        <a:pt x="693" y="692"/>
                      </a:lnTo>
                      <a:lnTo>
                        <a:pt x="693" y="697"/>
                      </a:lnTo>
                      <a:lnTo>
                        <a:pt x="674" y="697"/>
                      </a:lnTo>
                      <a:lnTo>
                        <a:pt x="674" y="692"/>
                      </a:lnTo>
                      <a:close/>
                      <a:moveTo>
                        <a:pt x="708" y="692"/>
                      </a:moveTo>
                      <a:lnTo>
                        <a:pt x="727" y="692"/>
                      </a:lnTo>
                      <a:lnTo>
                        <a:pt x="727" y="697"/>
                      </a:lnTo>
                      <a:lnTo>
                        <a:pt x="708" y="697"/>
                      </a:lnTo>
                      <a:lnTo>
                        <a:pt x="708" y="692"/>
                      </a:lnTo>
                      <a:close/>
                      <a:moveTo>
                        <a:pt x="729" y="684"/>
                      </a:moveTo>
                      <a:lnTo>
                        <a:pt x="729" y="665"/>
                      </a:lnTo>
                      <a:lnTo>
                        <a:pt x="734" y="665"/>
                      </a:lnTo>
                      <a:lnTo>
                        <a:pt x="734" y="684"/>
                      </a:lnTo>
                      <a:lnTo>
                        <a:pt x="729" y="684"/>
                      </a:lnTo>
                      <a:close/>
                      <a:moveTo>
                        <a:pt x="729" y="650"/>
                      </a:moveTo>
                      <a:lnTo>
                        <a:pt x="729" y="631"/>
                      </a:lnTo>
                      <a:lnTo>
                        <a:pt x="734" y="631"/>
                      </a:lnTo>
                      <a:lnTo>
                        <a:pt x="734" y="650"/>
                      </a:lnTo>
                      <a:lnTo>
                        <a:pt x="729" y="650"/>
                      </a:lnTo>
                      <a:close/>
                      <a:moveTo>
                        <a:pt x="729" y="617"/>
                      </a:moveTo>
                      <a:lnTo>
                        <a:pt x="729" y="597"/>
                      </a:lnTo>
                      <a:lnTo>
                        <a:pt x="734" y="597"/>
                      </a:lnTo>
                      <a:lnTo>
                        <a:pt x="734" y="617"/>
                      </a:lnTo>
                      <a:lnTo>
                        <a:pt x="729" y="617"/>
                      </a:lnTo>
                      <a:close/>
                      <a:moveTo>
                        <a:pt x="729" y="583"/>
                      </a:moveTo>
                      <a:lnTo>
                        <a:pt x="729" y="564"/>
                      </a:lnTo>
                      <a:lnTo>
                        <a:pt x="734" y="564"/>
                      </a:lnTo>
                      <a:lnTo>
                        <a:pt x="734" y="583"/>
                      </a:lnTo>
                      <a:lnTo>
                        <a:pt x="729" y="583"/>
                      </a:lnTo>
                      <a:close/>
                      <a:moveTo>
                        <a:pt x="729" y="549"/>
                      </a:moveTo>
                      <a:lnTo>
                        <a:pt x="729" y="530"/>
                      </a:lnTo>
                      <a:lnTo>
                        <a:pt x="734" y="530"/>
                      </a:lnTo>
                      <a:lnTo>
                        <a:pt x="734" y="549"/>
                      </a:lnTo>
                      <a:lnTo>
                        <a:pt x="729" y="549"/>
                      </a:lnTo>
                      <a:close/>
                      <a:moveTo>
                        <a:pt x="729" y="515"/>
                      </a:moveTo>
                      <a:lnTo>
                        <a:pt x="729" y="496"/>
                      </a:lnTo>
                      <a:lnTo>
                        <a:pt x="734" y="496"/>
                      </a:lnTo>
                      <a:lnTo>
                        <a:pt x="734" y="515"/>
                      </a:lnTo>
                      <a:lnTo>
                        <a:pt x="729" y="515"/>
                      </a:lnTo>
                      <a:close/>
                      <a:moveTo>
                        <a:pt x="729" y="482"/>
                      </a:moveTo>
                      <a:lnTo>
                        <a:pt x="729" y="462"/>
                      </a:lnTo>
                      <a:lnTo>
                        <a:pt x="734" y="462"/>
                      </a:lnTo>
                      <a:lnTo>
                        <a:pt x="734" y="482"/>
                      </a:lnTo>
                      <a:lnTo>
                        <a:pt x="729" y="482"/>
                      </a:lnTo>
                      <a:close/>
                      <a:moveTo>
                        <a:pt x="729" y="448"/>
                      </a:moveTo>
                      <a:lnTo>
                        <a:pt x="729" y="429"/>
                      </a:lnTo>
                      <a:lnTo>
                        <a:pt x="734" y="429"/>
                      </a:lnTo>
                      <a:lnTo>
                        <a:pt x="734" y="448"/>
                      </a:lnTo>
                      <a:lnTo>
                        <a:pt x="729" y="448"/>
                      </a:lnTo>
                      <a:close/>
                      <a:moveTo>
                        <a:pt x="729" y="414"/>
                      </a:moveTo>
                      <a:lnTo>
                        <a:pt x="729" y="395"/>
                      </a:lnTo>
                      <a:lnTo>
                        <a:pt x="734" y="395"/>
                      </a:lnTo>
                      <a:lnTo>
                        <a:pt x="734" y="414"/>
                      </a:lnTo>
                      <a:lnTo>
                        <a:pt x="729" y="414"/>
                      </a:lnTo>
                      <a:close/>
                      <a:moveTo>
                        <a:pt x="729" y="380"/>
                      </a:moveTo>
                      <a:lnTo>
                        <a:pt x="729" y="361"/>
                      </a:lnTo>
                      <a:lnTo>
                        <a:pt x="734" y="361"/>
                      </a:lnTo>
                      <a:lnTo>
                        <a:pt x="734" y="380"/>
                      </a:lnTo>
                      <a:lnTo>
                        <a:pt x="729" y="380"/>
                      </a:lnTo>
                      <a:close/>
                      <a:moveTo>
                        <a:pt x="729" y="347"/>
                      </a:moveTo>
                      <a:lnTo>
                        <a:pt x="729" y="327"/>
                      </a:lnTo>
                      <a:lnTo>
                        <a:pt x="734" y="327"/>
                      </a:lnTo>
                      <a:lnTo>
                        <a:pt x="734" y="347"/>
                      </a:lnTo>
                      <a:lnTo>
                        <a:pt x="729" y="347"/>
                      </a:lnTo>
                      <a:close/>
                      <a:moveTo>
                        <a:pt x="729" y="313"/>
                      </a:moveTo>
                      <a:lnTo>
                        <a:pt x="729" y="294"/>
                      </a:lnTo>
                      <a:lnTo>
                        <a:pt x="734" y="294"/>
                      </a:lnTo>
                      <a:lnTo>
                        <a:pt x="734" y="313"/>
                      </a:lnTo>
                      <a:lnTo>
                        <a:pt x="729" y="313"/>
                      </a:lnTo>
                      <a:close/>
                      <a:moveTo>
                        <a:pt x="729" y="279"/>
                      </a:moveTo>
                      <a:lnTo>
                        <a:pt x="729" y="260"/>
                      </a:lnTo>
                      <a:lnTo>
                        <a:pt x="734" y="260"/>
                      </a:lnTo>
                      <a:lnTo>
                        <a:pt x="734" y="279"/>
                      </a:lnTo>
                      <a:lnTo>
                        <a:pt x="729" y="279"/>
                      </a:lnTo>
                      <a:close/>
                      <a:moveTo>
                        <a:pt x="729" y="245"/>
                      </a:moveTo>
                      <a:lnTo>
                        <a:pt x="729" y="226"/>
                      </a:lnTo>
                      <a:lnTo>
                        <a:pt x="734" y="226"/>
                      </a:lnTo>
                      <a:lnTo>
                        <a:pt x="734" y="245"/>
                      </a:lnTo>
                      <a:lnTo>
                        <a:pt x="729" y="245"/>
                      </a:lnTo>
                      <a:close/>
                      <a:moveTo>
                        <a:pt x="729" y="212"/>
                      </a:moveTo>
                      <a:lnTo>
                        <a:pt x="729" y="192"/>
                      </a:lnTo>
                      <a:lnTo>
                        <a:pt x="734" y="192"/>
                      </a:lnTo>
                      <a:lnTo>
                        <a:pt x="734" y="212"/>
                      </a:lnTo>
                      <a:lnTo>
                        <a:pt x="729" y="212"/>
                      </a:lnTo>
                      <a:close/>
                      <a:moveTo>
                        <a:pt x="729" y="178"/>
                      </a:moveTo>
                      <a:lnTo>
                        <a:pt x="729" y="159"/>
                      </a:lnTo>
                      <a:lnTo>
                        <a:pt x="734" y="159"/>
                      </a:lnTo>
                      <a:lnTo>
                        <a:pt x="734" y="178"/>
                      </a:lnTo>
                      <a:lnTo>
                        <a:pt x="729" y="178"/>
                      </a:lnTo>
                      <a:close/>
                      <a:moveTo>
                        <a:pt x="729" y="144"/>
                      </a:moveTo>
                      <a:lnTo>
                        <a:pt x="729" y="125"/>
                      </a:lnTo>
                      <a:lnTo>
                        <a:pt x="734" y="125"/>
                      </a:lnTo>
                      <a:lnTo>
                        <a:pt x="734" y="144"/>
                      </a:lnTo>
                      <a:lnTo>
                        <a:pt x="729" y="144"/>
                      </a:lnTo>
                      <a:close/>
                      <a:moveTo>
                        <a:pt x="729" y="111"/>
                      </a:moveTo>
                      <a:lnTo>
                        <a:pt x="729" y="91"/>
                      </a:lnTo>
                      <a:lnTo>
                        <a:pt x="734" y="91"/>
                      </a:lnTo>
                      <a:lnTo>
                        <a:pt x="734" y="111"/>
                      </a:lnTo>
                      <a:lnTo>
                        <a:pt x="729" y="111"/>
                      </a:lnTo>
                      <a:close/>
                      <a:moveTo>
                        <a:pt x="729" y="77"/>
                      </a:moveTo>
                      <a:lnTo>
                        <a:pt x="729" y="57"/>
                      </a:lnTo>
                      <a:lnTo>
                        <a:pt x="734" y="57"/>
                      </a:lnTo>
                      <a:lnTo>
                        <a:pt x="734" y="77"/>
                      </a:lnTo>
                      <a:lnTo>
                        <a:pt x="729" y="77"/>
                      </a:lnTo>
                      <a:close/>
                      <a:moveTo>
                        <a:pt x="729" y="43"/>
                      </a:moveTo>
                      <a:lnTo>
                        <a:pt x="729" y="24"/>
                      </a:lnTo>
                      <a:lnTo>
                        <a:pt x="734" y="24"/>
                      </a:lnTo>
                      <a:lnTo>
                        <a:pt x="734" y="43"/>
                      </a:lnTo>
                      <a:lnTo>
                        <a:pt x="729" y="43"/>
                      </a:lnTo>
                      <a:close/>
                      <a:moveTo>
                        <a:pt x="729" y="9"/>
                      </a:moveTo>
                      <a:lnTo>
                        <a:pt x="729" y="3"/>
                      </a:lnTo>
                      <a:lnTo>
                        <a:pt x="734" y="3"/>
                      </a:lnTo>
                      <a:lnTo>
                        <a:pt x="734" y="9"/>
                      </a:lnTo>
                      <a:lnTo>
                        <a:pt x="729" y="9"/>
                      </a:lnTo>
                      <a:close/>
                    </a:path>
                  </a:pathLst>
                </a:custGeom>
                <a:solidFill>
                  <a:srgbClr val="000000"/>
                </a:solidFill>
                <a:ln w="3175">
                  <a:solidFill>
                    <a:srgbClr val="000000"/>
                  </a:solidFill>
                  <a:bevel/>
                  <a:headEnd/>
                  <a:tailEnd/>
                </a:ln>
              </p:spPr>
              <p:txBody>
                <a:bodyPr/>
                <a:lstStyle/>
                <a:p>
                  <a:endParaRPr lang="en-US"/>
                </a:p>
              </p:txBody>
            </p:sp>
          </p:grpSp>
          <p:sp>
            <p:nvSpPr>
              <p:cNvPr id="65966" name="Rectangle 131"/>
              <p:cNvSpPr>
                <a:spLocks noChangeArrowheads="1"/>
              </p:cNvSpPr>
              <p:nvPr/>
            </p:nvSpPr>
            <p:spPr bwMode="auto">
              <a:xfrm>
                <a:off x="1485" y="1577"/>
                <a:ext cx="187"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Bn</a:t>
                </a:r>
                <a:endParaRPr lang="en-US"/>
              </a:p>
            </p:txBody>
          </p:sp>
          <p:sp>
            <p:nvSpPr>
              <p:cNvPr id="65967" name="Rectangle 132"/>
              <p:cNvSpPr>
                <a:spLocks noChangeArrowheads="1"/>
              </p:cNvSpPr>
              <p:nvPr/>
            </p:nvSpPr>
            <p:spPr bwMode="auto">
              <a:xfrm>
                <a:off x="1652" y="1577"/>
                <a:ext cx="197"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HK</a:t>
                </a:r>
                <a:endParaRPr lang="en-US"/>
              </a:p>
            </p:txBody>
          </p:sp>
          <p:grpSp>
            <p:nvGrpSpPr>
              <p:cNvPr id="65968" name="Group 138"/>
              <p:cNvGrpSpPr>
                <a:grpSpLocks/>
              </p:cNvGrpSpPr>
              <p:nvPr/>
            </p:nvGrpSpPr>
            <p:grpSpPr bwMode="auto">
              <a:xfrm>
                <a:off x="1348" y="1505"/>
                <a:ext cx="555" cy="227"/>
                <a:chOff x="1348" y="1505"/>
                <a:chExt cx="555" cy="227"/>
              </a:xfrm>
            </p:grpSpPr>
            <p:sp>
              <p:nvSpPr>
                <p:cNvPr id="65979" name="Rectangle 133"/>
                <p:cNvSpPr>
                  <a:spLocks noChangeArrowheads="1"/>
                </p:cNvSpPr>
                <p:nvPr/>
              </p:nvSpPr>
              <p:spPr bwMode="auto">
                <a:xfrm>
                  <a:off x="1382" y="1537"/>
                  <a:ext cx="521" cy="195"/>
                </a:xfrm>
                <a:prstGeom prst="rect">
                  <a:avLst/>
                </a:prstGeom>
                <a:solidFill>
                  <a:srgbClr val="808080"/>
                </a:solidFill>
                <a:ln w="9525">
                  <a:noFill/>
                  <a:miter lim="800000"/>
                  <a:headEnd/>
                  <a:tailEnd/>
                </a:ln>
              </p:spPr>
              <p:txBody>
                <a:bodyPr/>
                <a:lstStyle/>
                <a:p>
                  <a:endParaRPr lang="en-US"/>
                </a:p>
              </p:txBody>
            </p:sp>
            <p:sp>
              <p:nvSpPr>
                <p:cNvPr id="65980" name="Freeform 134"/>
                <p:cNvSpPr>
                  <a:spLocks noEditPoints="1"/>
                </p:cNvSpPr>
                <p:nvPr/>
              </p:nvSpPr>
              <p:spPr bwMode="auto">
                <a:xfrm>
                  <a:off x="1382" y="1539"/>
                  <a:ext cx="519" cy="192"/>
                </a:xfrm>
                <a:custGeom>
                  <a:avLst/>
                  <a:gdLst>
                    <a:gd name="T0" fmla="*/ 9 w 519"/>
                    <a:gd name="T1" fmla="*/ 9 h 192"/>
                    <a:gd name="T2" fmla="*/ 9 w 519"/>
                    <a:gd name="T3" fmla="*/ 182 h 192"/>
                    <a:gd name="T4" fmla="*/ 510 w 519"/>
                    <a:gd name="T5" fmla="*/ 182 h 192"/>
                    <a:gd name="T6" fmla="*/ 510 w 519"/>
                    <a:gd name="T7" fmla="*/ 9 h 192"/>
                    <a:gd name="T8" fmla="*/ 9 w 519"/>
                    <a:gd name="T9" fmla="*/ 9 h 192"/>
                    <a:gd name="T10" fmla="*/ 519 w 519"/>
                    <a:gd name="T11" fmla="*/ 0 h 192"/>
                    <a:gd name="T12" fmla="*/ 519 w 519"/>
                    <a:gd name="T13" fmla="*/ 192 h 192"/>
                    <a:gd name="T14" fmla="*/ 0 w 519"/>
                    <a:gd name="T15" fmla="*/ 192 h 192"/>
                    <a:gd name="T16" fmla="*/ 0 w 519"/>
                    <a:gd name="T17" fmla="*/ 0 h 192"/>
                    <a:gd name="T18" fmla="*/ 519 w 519"/>
                    <a:gd name="T19" fmla="*/ 0 h 192"/>
                    <a:gd name="T20" fmla="*/ 5 w 519"/>
                    <a:gd name="T21" fmla="*/ 5 h 192"/>
                    <a:gd name="T22" fmla="*/ 5 w 519"/>
                    <a:gd name="T23" fmla="*/ 187 h 192"/>
                    <a:gd name="T24" fmla="*/ 515 w 519"/>
                    <a:gd name="T25" fmla="*/ 187 h 192"/>
                    <a:gd name="T26" fmla="*/ 515 w 519"/>
                    <a:gd name="T27" fmla="*/ 5 h 192"/>
                    <a:gd name="T28" fmla="*/ 5 w 519"/>
                    <a:gd name="T29" fmla="*/ 5 h 192"/>
                    <a:gd name="T30" fmla="*/ 5 w 519"/>
                    <a:gd name="T31" fmla="*/ 5 h 192"/>
                    <a:gd name="T32" fmla="*/ 5 w 519"/>
                    <a:gd name="T33" fmla="*/ 187 h 192"/>
                    <a:gd name="T34" fmla="*/ 515 w 519"/>
                    <a:gd name="T35" fmla="*/ 187 h 192"/>
                    <a:gd name="T36" fmla="*/ 515 w 519"/>
                    <a:gd name="T37" fmla="*/ 5 h 192"/>
                    <a:gd name="T38" fmla="*/ 5 w 519"/>
                    <a:gd name="T39" fmla="*/ 5 h 19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9"/>
                    <a:gd name="T61" fmla="*/ 0 h 192"/>
                    <a:gd name="T62" fmla="*/ 519 w 519"/>
                    <a:gd name="T63" fmla="*/ 192 h 19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9" h="192">
                      <a:moveTo>
                        <a:pt x="9" y="9"/>
                      </a:moveTo>
                      <a:lnTo>
                        <a:pt x="9" y="182"/>
                      </a:lnTo>
                      <a:lnTo>
                        <a:pt x="510" y="182"/>
                      </a:lnTo>
                      <a:lnTo>
                        <a:pt x="510" y="9"/>
                      </a:lnTo>
                      <a:lnTo>
                        <a:pt x="9" y="9"/>
                      </a:lnTo>
                      <a:close/>
                      <a:moveTo>
                        <a:pt x="519" y="0"/>
                      </a:moveTo>
                      <a:lnTo>
                        <a:pt x="519" y="192"/>
                      </a:lnTo>
                      <a:lnTo>
                        <a:pt x="0" y="192"/>
                      </a:lnTo>
                      <a:lnTo>
                        <a:pt x="0" y="0"/>
                      </a:lnTo>
                      <a:lnTo>
                        <a:pt x="519" y="0"/>
                      </a:lnTo>
                      <a:close/>
                      <a:moveTo>
                        <a:pt x="5" y="5"/>
                      </a:moveTo>
                      <a:lnTo>
                        <a:pt x="5" y="187"/>
                      </a:lnTo>
                      <a:lnTo>
                        <a:pt x="515" y="187"/>
                      </a:lnTo>
                      <a:lnTo>
                        <a:pt x="515" y="5"/>
                      </a:lnTo>
                      <a:lnTo>
                        <a:pt x="5" y="5"/>
                      </a:lnTo>
                      <a:close/>
                      <a:moveTo>
                        <a:pt x="5" y="5"/>
                      </a:moveTo>
                      <a:lnTo>
                        <a:pt x="5" y="187"/>
                      </a:lnTo>
                      <a:lnTo>
                        <a:pt x="515" y="187"/>
                      </a:lnTo>
                      <a:lnTo>
                        <a:pt x="515" y="5"/>
                      </a:lnTo>
                      <a:lnTo>
                        <a:pt x="5" y="5"/>
                      </a:lnTo>
                      <a:close/>
                    </a:path>
                  </a:pathLst>
                </a:custGeom>
                <a:solidFill>
                  <a:srgbClr val="FFFFFF"/>
                </a:solidFill>
                <a:ln w="9525">
                  <a:noFill/>
                  <a:round/>
                  <a:headEnd/>
                  <a:tailEnd/>
                </a:ln>
              </p:spPr>
              <p:txBody>
                <a:bodyPr/>
                <a:lstStyle/>
                <a:p>
                  <a:endParaRPr lang="en-US"/>
                </a:p>
              </p:txBody>
            </p:sp>
            <p:sp>
              <p:nvSpPr>
                <p:cNvPr id="65981" name="Rectangle 135"/>
                <p:cNvSpPr>
                  <a:spLocks noChangeArrowheads="1"/>
                </p:cNvSpPr>
                <p:nvPr/>
              </p:nvSpPr>
              <p:spPr bwMode="auto">
                <a:xfrm>
                  <a:off x="1382" y="1537"/>
                  <a:ext cx="521" cy="195"/>
                </a:xfrm>
                <a:prstGeom prst="rect">
                  <a:avLst/>
                </a:prstGeom>
                <a:solidFill>
                  <a:srgbClr val="808080"/>
                </a:solidFill>
                <a:ln w="9525">
                  <a:noFill/>
                  <a:miter lim="800000"/>
                  <a:headEnd/>
                  <a:tailEnd/>
                </a:ln>
              </p:spPr>
              <p:txBody>
                <a:bodyPr/>
                <a:lstStyle/>
                <a:p>
                  <a:endParaRPr lang="en-US"/>
                </a:p>
              </p:txBody>
            </p:sp>
            <p:sp>
              <p:nvSpPr>
                <p:cNvPr id="65982" name="Rectangle 136"/>
                <p:cNvSpPr>
                  <a:spLocks noChangeArrowheads="1"/>
                </p:cNvSpPr>
                <p:nvPr/>
              </p:nvSpPr>
              <p:spPr bwMode="auto">
                <a:xfrm>
                  <a:off x="1348" y="1505"/>
                  <a:ext cx="510" cy="182"/>
                </a:xfrm>
                <a:prstGeom prst="rect">
                  <a:avLst/>
                </a:prstGeom>
                <a:solidFill>
                  <a:srgbClr val="DDDDDD"/>
                </a:solidFill>
                <a:ln w="9525">
                  <a:noFill/>
                  <a:miter lim="800000"/>
                  <a:headEnd/>
                  <a:tailEnd/>
                </a:ln>
              </p:spPr>
              <p:txBody>
                <a:bodyPr/>
                <a:lstStyle/>
                <a:p>
                  <a:endParaRPr lang="en-US"/>
                </a:p>
              </p:txBody>
            </p:sp>
            <p:sp>
              <p:nvSpPr>
                <p:cNvPr id="65983" name="Rectangle 137"/>
                <p:cNvSpPr>
                  <a:spLocks noChangeArrowheads="1"/>
                </p:cNvSpPr>
                <p:nvPr/>
              </p:nvSpPr>
              <p:spPr bwMode="auto">
                <a:xfrm>
                  <a:off x="1348" y="1505"/>
                  <a:ext cx="510" cy="182"/>
                </a:xfrm>
                <a:prstGeom prst="rect">
                  <a:avLst/>
                </a:prstGeom>
                <a:noFill/>
                <a:ln w="15875" cap="rnd">
                  <a:solidFill>
                    <a:srgbClr val="000000"/>
                  </a:solidFill>
                  <a:miter lim="800000"/>
                  <a:headEnd/>
                  <a:tailEnd/>
                </a:ln>
              </p:spPr>
              <p:txBody>
                <a:bodyPr/>
                <a:lstStyle/>
                <a:p>
                  <a:endParaRPr lang="en-US"/>
                </a:p>
              </p:txBody>
            </p:sp>
          </p:grpSp>
          <p:sp>
            <p:nvSpPr>
              <p:cNvPr id="65969" name="Rectangle 139"/>
              <p:cNvSpPr>
                <a:spLocks noChangeArrowheads="1"/>
              </p:cNvSpPr>
              <p:nvPr/>
            </p:nvSpPr>
            <p:spPr bwMode="auto">
              <a:xfrm>
                <a:off x="1447" y="1539"/>
                <a:ext cx="187"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Bn</a:t>
                </a:r>
                <a:endParaRPr lang="en-US"/>
              </a:p>
            </p:txBody>
          </p:sp>
          <p:sp>
            <p:nvSpPr>
              <p:cNvPr id="65970" name="Rectangle 140"/>
              <p:cNvSpPr>
                <a:spLocks noChangeArrowheads="1"/>
              </p:cNvSpPr>
              <p:nvPr/>
            </p:nvSpPr>
            <p:spPr bwMode="auto">
              <a:xfrm>
                <a:off x="1613" y="1539"/>
                <a:ext cx="197"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HK</a:t>
                </a:r>
                <a:endParaRPr lang="en-US"/>
              </a:p>
            </p:txBody>
          </p:sp>
          <p:sp>
            <p:nvSpPr>
              <p:cNvPr id="65971" name="Rectangle 141"/>
              <p:cNvSpPr>
                <a:spLocks noChangeArrowheads="1"/>
              </p:cNvSpPr>
              <p:nvPr/>
            </p:nvSpPr>
            <p:spPr bwMode="auto">
              <a:xfrm>
                <a:off x="1488" y="1869"/>
                <a:ext cx="358"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DRMB</a:t>
                </a:r>
                <a:endParaRPr lang="en-US"/>
              </a:p>
            </p:txBody>
          </p:sp>
          <p:grpSp>
            <p:nvGrpSpPr>
              <p:cNvPr id="65972" name="Group 147"/>
              <p:cNvGrpSpPr>
                <a:grpSpLocks/>
              </p:cNvGrpSpPr>
              <p:nvPr/>
            </p:nvGrpSpPr>
            <p:grpSpPr bwMode="auto">
              <a:xfrm>
                <a:off x="1348" y="1796"/>
                <a:ext cx="555" cy="227"/>
                <a:chOff x="1348" y="1796"/>
                <a:chExt cx="555" cy="227"/>
              </a:xfrm>
            </p:grpSpPr>
            <p:sp>
              <p:nvSpPr>
                <p:cNvPr id="65974" name="Rectangle 142"/>
                <p:cNvSpPr>
                  <a:spLocks noChangeArrowheads="1"/>
                </p:cNvSpPr>
                <p:nvPr/>
              </p:nvSpPr>
              <p:spPr bwMode="auto">
                <a:xfrm>
                  <a:off x="1382" y="1829"/>
                  <a:ext cx="521" cy="194"/>
                </a:xfrm>
                <a:prstGeom prst="rect">
                  <a:avLst/>
                </a:prstGeom>
                <a:solidFill>
                  <a:srgbClr val="808080"/>
                </a:solidFill>
                <a:ln w="9525">
                  <a:noFill/>
                  <a:miter lim="800000"/>
                  <a:headEnd/>
                  <a:tailEnd/>
                </a:ln>
              </p:spPr>
              <p:txBody>
                <a:bodyPr/>
                <a:lstStyle/>
                <a:p>
                  <a:endParaRPr lang="en-US"/>
                </a:p>
              </p:txBody>
            </p:sp>
            <p:sp>
              <p:nvSpPr>
                <p:cNvPr id="65975" name="Freeform 143"/>
                <p:cNvSpPr>
                  <a:spLocks noEditPoints="1"/>
                </p:cNvSpPr>
                <p:nvPr/>
              </p:nvSpPr>
              <p:spPr bwMode="auto">
                <a:xfrm>
                  <a:off x="1382" y="1830"/>
                  <a:ext cx="519" cy="192"/>
                </a:xfrm>
                <a:custGeom>
                  <a:avLst/>
                  <a:gdLst>
                    <a:gd name="T0" fmla="*/ 9 w 519"/>
                    <a:gd name="T1" fmla="*/ 9 h 192"/>
                    <a:gd name="T2" fmla="*/ 9 w 519"/>
                    <a:gd name="T3" fmla="*/ 182 h 192"/>
                    <a:gd name="T4" fmla="*/ 510 w 519"/>
                    <a:gd name="T5" fmla="*/ 182 h 192"/>
                    <a:gd name="T6" fmla="*/ 510 w 519"/>
                    <a:gd name="T7" fmla="*/ 9 h 192"/>
                    <a:gd name="T8" fmla="*/ 9 w 519"/>
                    <a:gd name="T9" fmla="*/ 9 h 192"/>
                    <a:gd name="T10" fmla="*/ 519 w 519"/>
                    <a:gd name="T11" fmla="*/ 0 h 192"/>
                    <a:gd name="T12" fmla="*/ 519 w 519"/>
                    <a:gd name="T13" fmla="*/ 192 h 192"/>
                    <a:gd name="T14" fmla="*/ 0 w 519"/>
                    <a:gd name="T15" fmla="*/ 192 h 192"/>
                    <a:gd name="T16" fmla="*/ 0 w 519"/>
                    <a:gd name="T17" fmla="*/ 0 h 192"/>
                    <a:gd name="T18" fmla="*/ 519 w 519"/>
                    <a:gd name="T19" fmla="*/ 0 h 192"/>
                    <a:gd name="T20" fmla="*/ 5 w 519"/>
                    <a:gd name="T21" fmla="*/ 4 h 192"/>
                    <a:gd name="T22" fmla="*/ 5 w 519"/>
                    <a:gd name="T23" fmla="*/ 187 h 192"/>
                    <a:gd name="T24" fmla="*/ 515 w 519"/>
                    <a:gd name="T25" fmla="*/ 187 h 192"/>
                    <a:gd name="T26" fmla="*/ 515 w 519"/>
                    <a:gd name="T27" fmla="*/ 4 h 192"/>
                    <a:gd name="T28" fmla="*/ 5 w 519"/>
                    <a:gd name="T29" fmla="*/ 4 h 192"/>
                    <a:gd name="T30" fmla="*/ 5 w 519"/>
                    <a:gd name="T31" fmla="*/ 4 h 192"/>
                    <a:gd name="T32" fmla="*/ 5 w 519"/>
                    <a:gd name="T33" fmla="*/ 187 h 192"/>
                    <a:gd name="T34" fmla="*/ 515 w 519"/>
                    <a:gd name="T35" fmla="*/ 187 h 192"/>
                    <a:gd name="T36" fmla="*/ 515 w 519"/>
                    <a:gd name="T37" fmla="*/ 4 h 192"/>
                    <a:gd name="T38" fmla="*/ 5 w 519"/>
                    <a:gd name="T39" fmla="*/ 4 h 19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9"/>
                    <a:gd name="T61" fmla="*/ 0 h 192"/>
                    <a:gd name="T62" fmla="*/ 519 w 519"/>
                    <a:gd name="T63" fmla="*/ 192 h 19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9" h="192">
                      <a:moveTo>
                        <a:pt x="9" y="9"/>
                      </a:moveTo>
                      <a:lnTo>
                        <a:pt x="9" y="182"/>
                      </a:lnTo>
                      <a:lnTo>
                        <a:pt x="510" y="182"/>
                      </a:lnTo>
                      <a:lnTo>
                        <a:pt x="510" y="9"/>
                      </a:lnTo>
                      <a:lnTo>
                        <a:pt x="9" y="9"/>
                      </a:lnTo>
                      <a:close/>
                      <a:moveTo>
                        <a:pt x="519" y="0"/>
                      </a:moveTo>
                      <a:lnTo>
                        <a:pt x="519" y="192"/>
                      </a:lnTo>
                      <a:lnTo>
                        <a:pt x="0" y="192"/>
                      </a:lnTo>
                      <a:lnTo>
                        <a:pt x="0" y="0"/>
                      </a:lnTo>
                      <a:lnTo>
                        <a:pt x="519" y="0"/>
                      </a:lnTo>
                      <a:close/>
                      <a:moveTo>
                        <a:pt x="5" y="4"/>
                      </a:moveTo>
                      <a:lnTo>
                        <a:pt x="5" y="187"/>
                      </a:lnTo>
                      <a:lnTo>
                        <a:pt x="515" y="187"/>
                      </a:lnTo>
                      <a:lnTo>
                        <a:pt x="515" y="4"/>
                      </a:lnTo>
                      <a:lnTo>
                        <a:pt x="5" y="4"/>
                      </a:lnTo>
                      <a:close/>
                      <a:moveTo>
                        <a:pt x="5" y="4"/>
                      </a:moveTo>
                      <a:lnTo>
                        <a:pt x="5" y="187"/>
                      </a:lnTo>
                      <a:lnTo>
                        <a:pt x="515" y="187"/>
                      </a:lnTo>
                      <a:lnTo>
                        <a:pt x="515" y="4"/>
                      </a:lnTo>
                      <a:lnTo>
                        <a:pt x="5" y="4"/>
                      </a:lnTo>
                      <a:close/>
                    </a:path>
                  </a:pathLst>
                </a:custGeom>
                <a:solidFill>
                  <a:srgbClr val="FFFFFF"/>
                </a:solidFill>
                <a:ln w="9525">
                  <a:noFill/>
                  <a:round/>
                  <a:headEnd/>
                  <a:tailEnd/>
                </a:ln>
              </p:spPr>
              <p:txBody>
                <a:bodyPr/>
                <a:lstStyle/>
                <a:p>
                  <a:endParaRPr lang="en-US"/>
                </a:p>
              </p:txBody>
            </p:sp>
            <p:sp>
              <p:nvSpPr>
                <p:cNvPr id="65976" name="Rectangle 144"/>
                <p:cNvSpPr>
                  <a:spLocks noChangeArrowheads="1"/>
                </p:cNvSpPr>
                <p:nvPr/>
              </p:nvSpPr>
              <p:spPr bwMode="auto">
                <a:xfrm>
                  <a:off x="1382" y="1829"/>
                  <a:ext cx="521" cy="194"/>
                </a:xfrm>
                <a:prstGeom prst="rect">
                  <a:avLst/>
                </a:prstGeom>
                <a:solidFill>
                  <a:srgbClr val="808080"/>
                </a:solidFill>
                <a:ln w="9525">
                  <a:noFill/>
                  <a:miter lim="800000"/>
                  <a:headEnd/>
                  <a:tailEnd/>
                </a:ln>
              </p:spPr>
              <p:txBody>
                <a:bodyPr/>
                <a:lstStyle/>
                <a:p>
                  <a:endParaRPr lang="en-US"/>
                </a:p>
              </p:txBody>
            </p:sp>
            <p:sp>
              <p:nvSpPr>
                <p:cNvPr id="65977" name="Rectangle 145"/>
                <p:cNvSpPr>
                  <a:spLocks noChangeArrowheads="1"/>
                </p:cNvSpPr>
                <p:nvPr/>
              </p:nvSpPr>
              <p:spPr bwMode="auto">
                <a:xfrm>
                  <a:off x="1348" y="1796"/>
                  <a:ext cx="510" cy="182"/>
                </a:xfrm>
                <a:prstGeom prst="rect">
                  <a:avLst/>
                </a:prstGeom>
                <a:solidFill>
                  <a:srgbClr val="DDDDDD"/>
                </a:solidFill>
                <a:ln w="9525">
                  <a:noFill/>
                  <a:miter lim="800000"/>
                  <a:headEnd/>
                  <a:tailEnd/>
                </a:ln>
              </p:spPr>
              <p:txBody>
                <a:bodyPr/>
                <a:lstStyle/>
                <a:p>
                  <a:endParaRPr lang="en-US"/>
                </a:p>
              </p:txBody>
            </p:sp>
            <p:sp>
              <p:nvSpPr>
                <p:cNvPr id="65978" name="Rectangle 146"/>
                <p:cNvSpPr>
                  <a:spLocks noChangeArrowheads="1"/>
                </p:cNvSpPr>
                <p:nvPr/>
              </p:nvSpPr>
              <p:spPr bwMode="auto">
                <a:xfrm>
                  <a:off x="1348" y="1796"/>
                  <a:ext cx="510" cy="182"/>
                </a:xfrm>
                <a:prstGeom prst="rect">
                  <a:avLst/>
                </a:prstGeom>
                <a:noFill/>
                <a:ln w="15875" cap="rnd">
                  <a:solidFill>
                    <a:srgbClr val="000000"/>
                  </a:solidFill>
                  <a:miter lim="800000"/>
                  <a:headEnd/>
                  <a:tailEnd/>
                </a:ln>
              </p:spPr>
              <p:txBody>
                <a:bodyPr/>
                <a:lstStyle/>
                <a:p>
                  <a:endParaRPr lang="en-US"/>
                </a:p>
              </p:txBody>
            </p:sp>
          </p:grpSp>
          <p:sp>
            <p:nvSpPr>
              <p:cNvPr id="65973" name="Rectangle 148"/>
              <p:cNvSpPr>
                <a:spLocks noChangeArrowheads="1"/>
              </p:cNvSpPr>
              <p:nvPr/>
            </p:nvSpPr>
            <p:spPr bwMode="auto">
              <a:xfrm>
                <a:off x="1450" y="1830"/>
                <a:ext cx="358"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DRMB</a:t>
                </a:r>
                <a:endParaRPr lang="en-US"/>
              </a:p>
            </p:txBody>
          </p:sp>
        </p:grpSp>
        <p:sp>
          <p:nvSpPr>
            <p:cNvPr id="65608" name="Freeform 150"/>
            <p:cNvSpPr>
              <a:spLocks/>
            </p:cNvSpPr>
            <p:nvPr/>
          </p:nvSpPr>
          <p:spPr bwMode="auto">
            <a:xfrm>
              <a:off x="1166" y="3586"/>
              <a:ext cx="983" cy="214"/>
            </a:xfrm>
            <a:custGeom>
              <a:avLst/>
              <a:gdLst>
                <a:gd name="T0" fmla="*/ 983 w 983"/>
                <a:gd name="T1" fmla="*/ 0 h 214"/>
                <a:gd name="T2" fmla="*/ 983 w 983"/>
                <a:gd name="T3" fmla="*/ 104 h 214"/>
                <a:gd name="T4" fmla="*/ 0 w 983"/>
                <a:gd name="T5" fmla="*/ 104 h 214"/>
                <a:gd name="T6" fmla="*/ 0 w 983"/>
                <a:gd name="T7" fmla="*/ 214 h 214"/>
                <a:gd name="T8" fmla="*/ 0 60000 65536"/>
                <a:gd name="T9" fmla="*/ 0 60000 65536"/>
                <a:gd name="T10" fmla="*/ 0 60000 65536"/>
                <a:gd name="T11" fmla="*/ 0 60000 65536"/>
                <a:gd name="T12" fmla="*/ 0 w 983"/>
                <a:gd name="T13" fmla="*/ 0 h 214"/>
                <a:gd name="T14" fmla="*/ 983 w 983"/>
                <a:gd name="T15" fmla="*/ 214 h 214"/>
              </a:gdLst>
              <a:ahLst/>
              <a:cxnLst>
                <a:cxn ang="T8">
                  <a:pos x="T0" y="T1"/>
                </a:cxn>
                <a:cxn ang="T9">
                  <a:pos x="T2" y="T3"/>
                </a:cxn>
                <a:cxn ang="T10">
                  <a:pos x="T4" y="T5"/>
                </a:cxn>
                <a:cxn ang="T11">
                  <a:pos x="T6" y="T7"/>
                </a:cxn>
              </a:cxnLst>
              <a:rect l="T12" t="T13" r="T14" b="T15"/>
              <a:pathLst>
                <a:path w="983" h="214">
                  <a:moveTo>
                    <a:pt x="983" y="0"/>
                  </a:moveTo>
                  <a:lnTo>
                    <a:pt x="983" y="104"/>
                  </a:lnTo>
                  <a:lnTo>
                    <a:pt x="0" y="104"/>
                  </a:lnTo>
                  <a:lnTo>
                    <a:pt x="0" y="214"/>
                  </a:lnTo>
                </a:path>
              </a:pathLst>
            </a:custGeom>
            <a:noFill/>
            <a:ln w="15875">
              <a:solidFill>
                <a:srgbClr val="000000"/>
              </a:solidFill>
              <a:miter lim="800000"/>
              <a:headEnd/>
              <a:tailEnd/>
            </a:ln>
          </p:spPr>
          <p:txBody>
            <a:bodyPr/>
            <a:lstStyle/>
            <a:p>
              <a:endParaRPr lang="en-US"/>
            </a:p>
          </p:txBody>
        </p:sp>
        <p:sp>
          <p:nvSpPr>
            <p:cNvPr id="65609" name="Freeform 151"/>
            <p:cNvSpPr>
              <a:spLocks/>
            </p:cNvSpPr>
            <p:nvPr/>
          </p:nvSpPr>
          <p:spPr bwMode="auto">
            <a:xfrm>
              <a:off x="1932" y="3586"/>
              <a:ext cx="217" cy="214"/>
            </a:xfrm>
            <a:custGeom>
              <a:avLst/>
              <a:gdLst>
                <a:gd name="T0" fmla="*/ 217 w 217"/>
                <a:gd name="T1" fmla="*/ 0 h 214"/>
                <a:gd name="T2" fmla="*/ 217 w 217"/>
                <a:gd name="T3" fmla="*/ 104 h 214"/>
                <a:gd name="T4" fmla="*/ 0 w 217"/>
                <a:gd name="T5" fmla="*/ 104 h 214"/>
                <a:gd name="T6" fmla="*/ 0 w 217"/>
                <a:gd name="T7" fmla="*/ 214 h 214"/>
                <a:gd name="T8" fmla="*/ 0 60000 65536"/>
                <a:gd name="T9" fmla="*/ 0 60000 65536"/>
                <a:gd name="T10" fmla="*/ 0 60000 65536"/>
                <a:gd name="T11" fmla="*/ 0 60000 65536"/>
                <a:gd name="T12" fmla="*/ 0 w 217"/>
                <a:gd name="T13" fmla="*/ 0 h 214"/>
                <a:gd name="T14" fmla="*/ 217 w 217"/>
                <a:gd name="T15" fmla="*/ 214 h 214"/>
              </a:gdLst>
              <a:ahLst/>
              <a:cxnLst>
                <a:cxn ang="T8">
                  <a:pos x="T0" y="T1"/>
                </a:cxn>
                <a:cxn ang="T9">
                  <a:pos x="T2" y="T3"/>
                </a:cxn>
                <a:cxn ang="T10">
                  <a:pos x="T4" y="T5"/>
                </a:cxn>
                <a:cxn ang="T11">
                  <a:pos x="T6" y="T7"/>
                </a:cxn>
              </a:cxnLst>
              <a:rect l="T12" t="T13" r="T14" b="T15"/>
              <a:pathLst>
                <a:path w="217" h="214">
                  <a:moveTo>
                    <a:pt x="217" y="0"/>
                  </a:moveTo>
                  <a:lnTo>
                    <a:pt x="217" y="104"/>
                  </a:lnTo>
                  <a:lnTo>
                    <a:pt x="0" y="104"/>
                  </a:lnTo>
                  <a:lnTo>
                    <a:pt x="0" y="214"/>
                  </a:lnTo>
                </a:path>
              </a:pathLst>
            </a:custGeom>
            <a:noFill/>
            <a:ln w="15875">
              <a:solidFill>
                <a:srgbClr val="000000"/>
              </a:solidFill>
              <a:miter lim="800000"/>
              <a:headEnd/>
              <a:tailEnd/>
            </a:ln>
          </p:spPr>
          <p:txBody>
            <a:bodyPr/>
            <a:lstStyle/>
            <a:p>
              <a:endParaRPr lang="en-US"/>
            </a:p>
          </p:txBody>
        </p:sp>
        <p:sp>
          <p:nvSpPr>
            <p:cNvPr id="65610" name="Freeform 152"/>
            <p:cNvSpPr>
              <a:spLocks/>
            </p:cNvSpPr>
            <p:nvPr/>
          </p:nvSpPr>
          <p:spPr bwMode="auto">
            <a:xfrm>
              <a:off x="2149" y="3586"/>
              <a:ext cx="547" cy="214"/>
            </a:xfrm>
            <a:custGeom>
              <a:avLst/>
              <a:gdLst>
                <a:gd name="T0" fmla="*/ 0 w 547"/>
                <a:gd name="T1" fmla="*/ 0 h 214"/>
                <a:gd name="T2" fmla="*/ 0 w 547"/>
                <a:gd name="T3" fmla="*/ 104 h 214"/>
                <a:gd name="T4" fmla="*/ 547 w 547"/>
                <a:gd name="T5" fmla="*/ 104 h 214"/>
                <a:gd name="T6" fmla="*/ 547 w 547"/>
                <a:gd name="T7" fmla="*/ 214 h 214"/>
                <a:gd name="T8" fmla="*/ 0 60000 65536"/>
                <a:gd name="T9" fmla="*/ 0 60000 65536"/>
                <a:gd name="T10" fmla="*/ 0 60000 65536"/>
                <a:gd name="T11" fmla="*/ 0 60000 65536"/>
                <a:gd name="T12" fmla="*/ 0 w 547"/>
                <a:gd name="T13" fmla="*/ 0 h 214"/>
                <a:gd name="T14" fmla="*/ 547 w 547"/>
                <a:gd name="T15" fmla="*/ 214 h 214"/>
              </a:gdLst>
              <a:ahLst/>
              <a:cxnLst>
                <a:cxn ang="T8">
                  <a:pos x="T0" y="T1"/>
                </a:cxn>
                <a:cxn ang="T9">
                  <a:pos x="T2" y="T3"/>
                </a:cxn>
                <a:cxn ang="T10">
                  <a:pos x="T4" y="T5"/>
                </a:cxn>
                <a:cxn ang="T11">
                  <a:pos x="T6" y="T7"/>
                </a:cxn>
              </a:cxnLst>
              <a:rect l="T12" t="T13" r="T14" b="T15"/>
              <a:pathLst>
                <a:path w="547" h="214">
                  <a:moveTo>
                    <a:pt x="0" y="0"/>
                  </a:moveTo>
                  <a:lnTo>
                    <a:pt x="0" y="104"/>
                  </a:lnTo>
                  <a:lnTo>
                    <a:pt x="547" y="104"/>
                  </a:lnTo>
                  <a:lnTo>
                    <a:pt x="547" y="214"/>
                  </a:lnTo>
                </a:path>
              </a:pathLst>
            </a:custGeom>
            <a:noFill/>
            <a:ln w="15875">
              <a:solidFill>
                <a:srgbClr val="000000"/>
              </a:solidFill>
              <a:miter lim="800000"/>
              <a:headEnd/>
              <a:tailEnd/>
            </a:ln>
          </p:spPr>
          <p:txBody>
            <a:bodyPr/>
            <a:lstStyle/>
            <a:p>
              <a:endParaRPr lang="en-US"/>
            </a:p>
          </p:txBody>
        </p:sp>
        <p:sp>
          <p:nvSpPr>
            <p:cNvPr id="65611" name="Freeform 153"/>
            <p:cNvSpPr>
              <a:spLocks/>
            </p:cNvSpPr>
            <p:nvPr/>
          </p:nvSpPr>
          <p:spPr bwMode="auto">
            <a:xfrm>
              <a:off x="2149" y="3586"/>
              <a:ext cx="1312" cy="214"/>
            </a:xfrm>
            <a:custGeom>
              <a:avLst/>
              <a:gdLst>
                <a:gd name="T0" fmla="*/ 0 w 1312"/>
                <a:gd name="T1" fmla="*/ 0 h 214"/>
                <a:gd name="T2" fmla="*/ 0 w 1312"/>
                <a:gd name="T3" fmla="*/ 104 h 214"/>
                <a:gd name="T4" fmla="*/ 1312 w 1312"/>
                <a:gd name="T5" fmla="*/ 104 h 214"/>
                <a:gd name="T6" fmla="*/ 1312 w 1312"/>
                <a:gd name="T7" fmla="*/ 214 h 214"/>
                <a:gd name="T8" fmla="*/ 0 60000 65536"/>
                <a:gd name="T9" fmla="*/ 0 60000 65536"/>
                <a:gd name="T10" fmla="*/ 0 60000 65536"/>
                <a:gd name="T11" fmla="*/ 0 60000 65536"/>
                <a:gd name="T12" fmla="*/ 0 w 1312"/>
                <a:gd name="T13" fmla="*/ 0 h 214"/>
                <a:gd name="T14" fmla="*/ 1312 w 1312"/>
                <a:gd name="T15" fmla="*/ 214 h 214"/>
              </a:gdLst>
              <a:ahLst/>
              <a:cxnLst>
                <a:cxn ang="T8">
                  <a:pos x="T0" y="T1"/>
                </a:cxn>
                <a:cxn ang="T9">
                  <a:pos x="T2" y="T3"/>
                </a:cxn>
                <a:cxn ang="T10">
                  <a:pos x="T4" y="T5"/>
                </a:cxn>
                <a:cxn ang="T11">
                  <a:pos x="T6" y="T7"/>
                </a:cxn>
              </a:cxnLst>
              <a:rect l="T12" t="T13" r="T14" b="T15"/>
              <a:pathLst>
                <a:path w="1312" h="214">
                  <a:moveTo>
                    <a:pt x="0" y="0"/>
                  </a:moveTo>
                  <a:lnTo>
                    <a:pt x="0" y="104"/>
                  </a:lnTo>
                  <a:lnTo>
                    <a:pt x="1312" y="104"/>
                  </a:lnTo>
                  <a:lnTo>
                    <a:pt x="1312" y="214"/>
                  </a:lnTo>
                </a:path>
              </a:pathLst>
            </a:custGeom>
            <a:noFill/>
            <a:ln w="15875">
              <a:solidFill>
                <a:srgbClr val="000000"/>
              </a:solidFill>
              <a:miter lim="800000"/>
              <a:headEnd/>
              <a:tailEnd/>
            </a:ln>
          </p:spPr>
          <p:txBody>
            <a:bodyPr/>
            <a:lstStyle/>
            <a:p>
              <a:endParaRPr lang="en-US"/>
            </a:p>
          </p:txBody>
        </p:sp>
        <p:sp>
          <p:nvSpPr>
            <p:cNvPr id="65612" name="Freeform 154"/>
            <p:cNvSpPr>
              <a:spLocks/>
            </p:cNvSpPr>
            <p:nvPr/>
          </p:nvSpPr>
          <p:spPr bwMode="auto">
            <a:xfrm>
              <a:off x="2149" y="3586"/>
              <a:ext cx="2041" cy="214"/>
            </a:xfrm>
            <a:custGeom>
              <a:avLst/>
              <a:gdLst>
                <a:gd name="T0" fmla="*/ 0 w 2041"/>
                <a:gd name="T1" fmla="*/ 0 h 214"/>
                <a:gd name="T2" fmla="*/ 0 w 2041"/>
                <a:gd name="T3" fmla="*/ 104 h 214"/>
                <a:gd name="T4" fmla="*/ 2041 w 2041"/>
                <a:gd name="T5" fmla="*/ 104 h 214"/>
                <a:gd name="T6" fmla="*/ 2041 w 2041"/>
                <a:gd name="T7" fmla="*/ 214 h 214"/>
                <a:gd name="T8" fmla="*/ 0 60000 65536"/>
                <a:gd name="T9" fmla="*/ 0 60000 65536"/>
                <a:gd name="T10" fmla="*/ 0 60000 65536"/>
                <a:gd name="T11" fmla="*/ 0 60000 65536"/>
                <a:gd name="T12" fmla="*/ 0 w 2041"/>
                <a:gd name="T13" fmla="*/ 0 h 214"/>
                <a:gd name="T14" fmla="*/ 2041 w 2041"/>
                <a:gd name="T15" fmla="*/ 214 h 214"/>
              </a:gdLst>
              <a:ahLst/>
              <a:cxnLst>
                <a:cxn ang="T8">
                  <a:pos x="T0" y="T1"/>
                </a:cxn>
                <a:cxn ang="T9">
                  <a:pos x="T2" y="T3"/>
                </a:cxn>
                <a:cxn ang="T10">
                  <a:pos x="T4" y="T5"/>
                </a:cxn>
                <a:cxn ang="T11">
                  <a:pos x="T6" y="T7"/>
                </a:cxn>
              </a:cxnLst>
              <a:rect l="T12" t="T13" r="T14" b="T15"/>
              <a:pathLst>
                <a:path w="2041" h="214">
                  <a:moveTo>
                    <a:pt x="0" y="0"/>
                  </a:moveTo>
                  <a:lnTo>
                    <a:pt x="0" y="104"/>
                  </a:lnTo>
                  <a:lnTo>
                    <a:pt x="2041" y="104"/>
                  </a:lnTo>
                  <a:lnTo>
                    <a:pt x="2041" y="214"/>
                  </a:lnTo>
                </a:path>
              </a:pathLst>
            </a:custGeom>
            <a:noFill/>
            <a:ln w="15875">
              <a:solidFill>
                <a:srgbClr val="000000"/>
              </a:solidFill>
              <a:miter lim="800000"/>
              <a:headEnd/>
              <a:tailEnd/>
            </a:ln>
          </p:spPr>
          <p:txBody>
            <a:bodyPr/>
            <a:lstStyle/>
            <a:p>
              <a:endParaRPr lang="en-US"/>
            </a:p>
          </p:txBody>
        </p:sp>
        <p:sp>
          <p:nvSpPr>
            <p:cNvPr id="65613" name="Freeform 155"/>
            <p:cNvSpPr>
              <a:spLocks/>
            </p:cNvSpPr>
            <p:nvPr/>
          </p:nvSpPr>
          <p:spPr bwMode="auto">
            <a:xfrm>
              <a:off x="2149" y="3586"/>
              <a:ext cx="2807" cy="214"/>
            </a:xfrm>
            <a:custGeom>
              <a:avLst/>
              <a:gdLst>
                <a:gd name="T0" fmla="*/ 0 w 2807"/>
                <a:gd name="T1" fmla="*/ 0 h 214"/>
                <a:gd name="T2" fmla="*/ 0 w 2807"/>
                <a:gd name="T3" fmla="*/ 104 h 214"/>
                <a:gd name="T4" fmla="*/ 2807 w 2807"/>
                <a:gd name="T5" fmla="*/ 104 h 214"/>
                <a:gd name="T6" fmla="*/ 2807 w 2807"/>
                <a:gd name="T7" fmla="*/ 214 h 214"/>
                <a:gd name="T8" fmla="*/ 0 60000 65536"/>
                <a:gd name="T9" fmla="*/ 0 60000 65536"/>
                <a:gd name="T10" fmla="*/ 0 60000 65536"/>
                <a:gd name="T11" fmla="*/ 0 60000 65536"/>
                <a:gd name="T12" fmla="*/ 0 w 2807"/>
                <a:gd name="T13" fmla="*/ 0 h 214"/>
                <a:gd name="T14" fmla="*/ 2807 w 2807"/>
                <a:gd name="T15" fmla="*/ 214 h 214"/>
              </a:gdLst>
              <a:ahLst/>
              <a:cxnLst>
                <a:cxn ang="T8">
                  <a:pos x="T0" y="T1"/>
                </a:cxn>
                <a:cxn ang="T9">
                  <a:pos x="T2" y="T3"/>
                </a:cxn>
                <a:cxn ang="T10">
                  <a:pos x="T4" y="T5"/>
                </a:cxn>
                <a:cxn ang="T11">
                  <a:pos x="T6" y="T7"/>
                </a:cxn>
              </a:cxnLst>
              <a:rect l="T12" t="T13" r="T14" b="T15"/>
              <a:pathLst>
                <a:path w="2807" h="214">
                  <a:moveTo>
                    <a:pt x="0" y="0"/>
                  </a:moveTo>
                  <a:lnTo>
                    <a:pt x="0" y="104"/>
                  </a:lnTo>
                  <a:lnTo>
                    <a:pt x="2807" y="104"/>
                  </a:lnTo>
                  <a:lnTo>
                    <a:pt x="2807" y="214"/>
                  </a:lnTo>
                </a:path>
              </a:pathLst>
            </a:custGeom>
            <a:noFill/>
            <a:ln w="15875">
              <a:solidFill>
                <a:srgbClr val="000000"/>
              </a:solidFill>
              <a:miter lim="800000"/>
              <a:headEnd/>
              <a:tailEnd/>
            </a:ln>
          </p:spPr>
          <p:txBody>
            <a:bodyPr/>
            <a:lstStyle/>
            <a:p>
              <a:endParaRPr lang="en-US"/>
            </a:p>
          </p:txBody>
        </p:sp>
        <p:sp>
          <p:nvSpPr>
            <p:cNvPr id="65614" name="Rectangle 156"/>
            <p:cNvSpPr>
              <a:spLocks noChangeArrowheads="1"/>
            </p:cNvSpPr>
            <p:nvPr/>
          </p:nvSpPr>
          <p:spPr bwMode="auto">
            <a:xfrm>
              <a:off x="2494" y="3186"/>
              <a:ext cx="24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R&amp;S</a:t>
              </a:r>
              <a:endParaRPr lang="en-US"/>
            </a:p>
          </p:txBody>
        </p:sp>
        <p:grpSp>
          <p:nvGrpSpPr>
            <p:cNvPr id="65615" name="Group 162"/>
            <p:cNvGrpSpPr>
              <a:grpSpLocks/>
            </p:cNvGrpSpPr>
            <p:nvPr/>
          </p:nvGrpSpPr>
          <p:grpSpPr bwMode="auto">
            <a:xfrm>
              <a:off x="2295" y="3071"/>
              <a:ext cx="549" cy="294"/>
              <a:chOff x="2295" y="3071"/>
              <a:chExt cx="549" cy="294"/>
            </a:xfrm>
          </p:grpSpPr>
          <p:sp>
            <p:nvSpPr>
              <p:cNvPr id="65960" name="Rectangle 157"/>
              <p:cNvSpPr>
                <a:spLocks noChangeArrowheads="1"/>
              </p:cNvSpPr>
              <p:nvPr/>
            </p:nvSpPr>
            <p:spPr bwMode="auto">
              <a:xfrm>
                <a:off x="2333" y="3109"/>
                <a:ext cx="511" cy="256"/>
              </a:xfrm>
              <a:prstGeom prst="rect">
                <a:avLst/>
              </a:prstGeom>
              <a:solidFill>
                <a:srgbClr val="808080"/>
              </a:solidFill>
              <a:ln w="9525">
                <a:noFill/>
                <a:miter lim="800000"/>
                <a:headEnd/>
                <a:tailEnd/>
              </a:ln>
            </p:spPr>
            <p:txBody>
              <a:bodyPr/>
              <a:lstStyle/>
              <a:p>
                <a:endParaRPr lang="en-US"/>
              </a:p>
            </p:txBody>
          </p:sp>
          <p:pic>
            <p:nvPicPr>
              <p:cNvPr id="65961" name="Picture 158"/>
              <p:cNvPicPr>
                <a:picLocks noChangeAspect="1" noChangeArrowheads="1"/>
              </p:cNvPicPr>
              <p:nvPr/>
            </p:nvPicPr>
            <p:blipFill>
              <a:blip r:embed="rId11"/>
              <a:srcRect/>
              <a:stretch>
                <a:fillRect/>
              </a:stretch>
            </p:blipFill>
            <p:spPr bwMode="auto">
              <a:xfrm>
                <a:off x="2333" y="3110"/>
                <a:ext cx="510" cy="255"/>
              </a:xfrm>
              <a:prstGeom prst="rect">
                <a:avLst/>
              </a:prstGeom>
              <a:noFill/>
              <a:ln w="9525">
                <a:noFill/>
                <a:miter lim="800000"/>
                <a:headEnd/>
                <a:tailEnd/>
              </a:ln>
            </p:spPr>
          </p:pic>
          <p:sp>
            <p:nvSpPr>
              <p:cNvPr id="65962" name="Rectangle 159"/>
              <p:cNvSpPr>
                <a:spLocks noChangeArrowheads="1"/>
              </p:cNvSpPr>
              <p:nvPr/>
            </p:nvSpPr>
            <p:spPr bwMode="auto">
              <a:xfrm>
                <a:off x="2333" y="3109"/>
                <a:ext cx="511" cy="256"/>
              </a:xfrm>
              <a:prstGeom prst="rect">
                <a:avLst/>
              </a:prstGeom>
              <a:solidFill>
                <a:srgbClr val="808080"/>
              </a:solidFill>
              <a:ln w="9525">
                <a:noFill/>
                <a:miter lim="800000"/>
                <a:headEnd/>
                <a:tailEnd/>
              </a:ln>
            </p:spPr>
            <p:txBody>
              <a:bodyPr/>
              <a:lstStyle/>
              <a:p>
                <a:endParaRPr lang="en-US"/>
              </a:p>
            </p:txBody>
          </p:sp>
          <p:sp>
            <p:nvSpPr>
              <p:cNvPr id="65963" name="Rectangle 160"/>
              <p:cNvSpPr>
                <a:spLocks noChangeArrowheads="1"/>
              </p:cNvSpPr>
              <p:nvPr/>
            </p:nvSpPr>
            <p:spPr bwMode="auto">
              <a:xfrm>
                <a:off x="2295" y="3071"/>
                <a:ext cx="510" cy="255"/>
              </a:xfrm>
              <a:prstGeom prst="rect">
                <a:avLst/>
              </a:prstGeom>
              <a:solidFill>
                <a:srgbClr val="FFFFFF"/>
              </a:solidFill>
              <a:ln w="9525">
                <a:noFill/>
                <a:miter lim="800000"/>
                <a:headEnd/>
                <a:tailEnd/>
              </a:ln>
            </p:spPr>
            <p:txBody>
              <a:bodyPr/>
              <a:lstStyle/>
              <a:p>
                <a:endParaRPr lang="en-US"/>
              </a:p>
            </p:txBody>
          </p:sp>
          <p:sp>
            <p:nvSpPr>
              <p:cNvPr id="65964" name="Rectangle 161"/>
              <p:cNvSpPr>
                <a:spLocks noChangeArrowheads="1"/>
              </p:cNvSpPr>
              <p:nvPr/>
            </p:nvSpPr>
            <p:spPr bwMode="auto">
              <a:xfrm>
                <a:off x="2295" y="3071"/>
                <a:ext cx="510" cy="255"/>
              </a:xfrm>
              <a:prstGeom prst="rect">
                <a:avLst/>
              </a:prstGeom>
              <a:noFill/>
              <a:ln w="7938" cap="rnd">
                <a:solidFill>
                  <a:srgbClr val="000000"/>
                </a:solidFill>
                <a:miter lim="800000"/>
                <a:headEnd/>
                <a:tailEnd/>
              </a:ln>
            </p:spPr>
            <p:txBody>
              <a:bodyPr/>
              <a:lstStyle/>
              <a:p>
                <a:endParaRPr lang="en-US"/>
              </a:p>
            </p:txBody>
          </p:sp>
        </p:grpSp>
        <p:sp>
          <p:nvSpPr>
            <p:cNvPr id="65616" name="Rectangle 163"/>
            <p:cNvSpPr>
              <a:spLocks noChangeArrowheads="1"/>
            </p:cNvSpPr>
            <p:nvPr/>
          </p:nvSpPr>
          <p:spPr bwMode="auto">
            <a:xfrm>
              <a:off x="2455" y="3148"/>
              <a:ext cx="24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R&amp;S</a:t>
              </a:r>
              <a:endParaRPr lang="en-US"/>
            </a:p>
          </p:txBody>
        </p:sp>
        <p:sp>
          <p:nvSpPr>
            <p:cNvPr id="65617" name="Freeform 164"/>
            <p:cNvSpPr>
              <a:spLocks/>
            </p:cNvSpPr>
            <p:nvPr/>
          </p:nvSpPr>
          <p:spPr bwMode="auto">
            <a:xfrm>
              <a:off x="2714" y="1140"/>
              <a:ext cx="237" cy="164"/>
            </a:xfrm>
            <a:custGeom>
              <a:avLst/>
              <a:gdLst>
                <a:gd name="T0" fmla="*/ 237 w 237"/>
                <a:gd name="T1" fmla="*/ 0 h 164"/>
                <a:gd name="T2" fmla="*/ 237 w 237"/>
                <a:gd name="T3" fmla="*/ 164 h 164"/>
                <a:gd name="T4" fmla="*/ 0 w 237"/>
                <a:gd name="T5" fmla="*/ 164 h 164"/>
                <a:gd name="T6" fmla="*/ 0 60000 65536"/>
                <a:gd name="T7" fmla="*/ 0 60000 65536"/>
                <a:gd name="T8" fmla="*/ 0 60000 65536"/>
                <a:gd name="T9" fmla="*/ 0 w 237"/>
                <a:gd name="T10" fmla="*/ 0 h 164"/>
                <a:gd name="T11" fmla="*/ 237 w 237"/>
                <a:gd name="T12" fmla="*/ 164 h 164"/>
              </a:gdLst>
              <a:ahLst/>
              <a:cxnLst>
                <a:cxn ang="T6">
                  <a:pos x="T0" y="T1"/>
                </a:cxn>
                <a:cxn ang="T7">
                  <a:pos x="T2" y="T3"/>
                </a:cxn>
                <a:cxn ang="T8">
                  <a:pos x="T4" y="T5"/>
                </a:cxn>
              </a:cxnLst>
              <a:rect l="T9" t="T10" r="T11" b="T12"/>
              <a:pathLst>
                <a:path w="237" h="164">
                  <a:moveTo>
                    <a:pt x="237" y="0"/>
                  </a:moveTo>
                  <a:lnTo>
                    <a:pt x="237" y="164"/>
                  </a:lnTo>
                  <a:lnTo>
                    <a:pt x="0" y="164"/>
                  </a:lnTo>
                </a:path>
              </a:pathLst>
            </a:custGeom>
            <a:noFill/>
            <a:ln w="15875">
              <a:solidFill>
                <a:srgbClr val="000000"/>
              </a:solidFill>
              <a:miter lim="800000"/>
              <a:headEnd/>
              <a:tailEnd/>
            </a:ln>
          </p:spPr>
          <p:txBody>
            <a:bodyPr/>
            <a:lstStyle/>
            <a:p>
              <a:endParaRPr lang="en-US"/>
            </a:p>
          </p:txBody>
        </p:sp>
        <p:sp>
          <p:nvSpPr>
            <p:cNvPr id="65618" name="Freeform 165"/>
            <p:cNvSpPr>
              <a:spLocks/>
            </p:cNvSpPr>
            <p:nvPr/>
          </p:nvSpPr>
          <p:spPr bwMode="auto">
            <a:xfrm>
              <a:off x="2951" y="1140"/>
              <a:ext cx="655" cy="164"/>
            </a:xfrm>
            <a:custGeom>
              <a:avLst/>
              <a:gdLst>
                <a:gd name="T0" fmla="*/ 0 w 655"/>
                <a:gd name="T1" fmla="*/ 0 h 164"/>
                <a:gd name="T2" fmla="*/ 0 w 655"/>
                <a:gd name="T3" fmla="*/ 164 h 164"/>
                <a:gd name="T4" fmla="*/ 655 w 655"/>
                <a:gd name="T5" fmla="*/ 164 h 164"/>
                <a:gd name="T6" fmla="*/ 0 60000 65536"/>
                <a:gd name="T7" fmla="*/ 0 60000 65536"/>
                <a:gd name="T8" fmla="*/ 0 60000 65536"/>
                <a:gd name="T9" fmla="*/ 0 w 655"/>
                <a:gd name="T10" fmla="*/ 0 h 164"/>
                <a:gd name="T11" fmla="*/ 655 w 655"/>
                <a:gd name="T12" fmla="*/ 164 h 164"/>
              </a:gdLst>
              <a:ahLst/>
              <a:cxnLst>
                <a:cxn ang="T6">
                  <a:pos x="T0" y="T1"/>
                </a:cxn>
                <a:cxn ang="T7">
                  <a:pos x="T2" y="T3"/>
                </a:cxn>
                <a:cxn ang="T8">
                  <a:pos x="T4" y="T5"/>
                </a:cxn>
              </a:cxnLst>
              <a:rect l="T9" t="T10" r="T11" b="T12"/>
              <a:pathLst>
                <a:path w="655" h="164">
                  <a:moveTo>
                    <a:pt x="0" y="0"/>
                  </a:moveTo>
                  <a:lnTo>
                    <a:pt x="0" y="164"/>
                  </a:lnTo>
                  <a:lnTo>
                    <a:pt x="655" y="164"/>
                  </a:lnTo>
                </a:path>
              </a:pathLst>
            </a:custGeom>
            <a:noFill/>
            <a:ln w="15875">
              <a:solidFill>
                <a:srgbClr val="000000"/>
              </a:solidFill>
              <a:miter lim="800000"/>
              <a:headEnd/>
              <a:tailEnd/>
            </a:ln>
          </p:spPr>
          <p:txBody>
            <a:bodyPr/>
            <a:lstStyle/>
            <a:p>
              <a:endParaRPr lang="en-US"/>
            </a:p>
          </p:txBody>
        </p:sp>
        <p:sp>
          <p:nvSpPr>
            <p:cNvPr id="65619" name="Freeform 166"/>
            <p:cNvSpPr>
              <a:spLocks/>
            </p:cNvSpPr>
            <p:nvPr/>
          </p:nvSpPr>
          <p:spPr bwMode="auto">
            <a:xfrm>
              <a:off x="2149" y="2165"/>
              <a:ext cx="802" cy="173"/>
            </a:xfrm>
            <a:custGeom>
              <a:avLst/>
              <a:gdLst>
                <a:gd name="T0" fmla="*/ 802 w 802"/>
                <a:gd name="T1" fmla="*/ 0 h 173"/>
                <a:gd name="T2" fmla="*/ 802 w 802"/>
                <a:gd name="T3" fmla="*/ 86 h 173"/>
                <a:gd name="T4" fmla="*/ 0 w 802"/>
                <a:gd name="T5" fmla="*/ 86 h 173"/>
                <a:gd name="T6" fmla="*/ 0 w 802"/>
                <a:gd name="T7" fmla="*/ 173 h 173"/>
                <a:gd name="T8" fmla="*/ 0 60000 65536"/>
                <a:gd name="T9" fmla="*/ 0 60000 65536"/>
                <a:gd name="T10" fmla="*/ 0 60000 65536"/>
                <a:gd name="T11" fmla="*/ 0 60000 65536"/>
                <a:gd name="T12" fmla="*/ 0 w 802"/>
                <a:gd name="T13" fmla="*/ 0 h 173"/>
                <a:gd name="T14" fmla="*/ 802 w 802"/>
                <a:gd name="T15" fmla="*/ 173 h 173"/>
              </a:gdLst>
              <a:ahLst/>
              <a:cxnLst>
                <a:cxn ang="T8">
                  <a:pos x="T0" y="T1"/>
                </a:cxn>
                <a:cxn ang="T9">
                  <a:pos x="T2" y="T3"/>
                </a:cxn>
                <a:cxn ang="T10">
                  <a:pos x="T4" y="T5"/>
                </a:cxn>
                <a:cxn ang="T11">
                  <a:pos x="T6" y="T7"/>
                </a:cxn>
              </a:cxnLst>
              <a:rect l="T12" t="T13" r="T14" b="T15"/>
              <a:pathLst>
                <a:path w="802" h="173">
                  <a:moveTo>
                    <a:pt x="802" y="0"/>
                  </a:moveTo>
                  <a:lnTo>
                    <a:pt x="802" y="86"/>
                  </a:lnTo>
                  <a:lnTo>
                    <a:pt x="0" y="86"/>
                  </a:lnTo>
                  <a:lnTo>
                    <a:pt x="0" y="173"/>
                  </a:lnTo>
                </a:path>
              </a:pathLst>
            </a:custGeom>
            <a:noFill/>
            <a:ln w="15875">
              <a:solidFill>
                <a:srgbClr val="000000"/>
              </a:solidFill>
              <a:miter lim="800000"/>
              <a:headEnd/>
              <a:tailEnd/>
            </a:ln>
          </p:spPr>
          <p:txBody>
            <a:bodyPr/>
            <a:lstStyle/>
            <a:p>
              <a:endParaRPr lang="en-US"/>
            </a:p>
          </p:txBody>
        </p:sp>
        <p:sp>
          <p:nvSpPr>
            <p:cNvPr id="65620" name="Freeform 167"/>
            <p:cNvSpPr>
              <a:spLocks/>
            </p:cNvSpPr>
            <p:nvPr/>
          </p:nvSpPr>
          <p:spPr bwMode="auto">
            <a:xfrm>
              <a:off x="2951" y="2165"/>
              <a:ext cx="730" cy="173"/>
            </a:xfrm>
            <a:custGeom>
              <a:avLst/>
              <a:gdLst>
                <a:gd name="T0" fmla="*/ 0 w 730"/>
                <a:gd name="T1" fmla="*/ 0 h 173"/>
                <a:gd name="T2" fmla="*/ 0 w 730"/>
                <a:gd name="T3" fmla="*/ 86 h 173"/>
                <a:gd name="T4" fmla="*/ 730 w 730"/>
                <a:gd name="T5" fmla="*/ 86 h 173"/>
                <a:gd name="T6" fmla="*/ 730 w 730"/>
                <a:gd name="T7" fmla="*/ 173 h 173"/>
                <a:gd name="T8" fmla="*/ 0 60000 65536"/>
                <a:gd name="T9" fmla="*/ 0 60000 65536"/>
                <a:gd name="T10" fmla="*/ 0 60000 65536"/>
                <a:gd name="T11" fmla="*/ 0 60000 65536"/>
                <a:gd name="T12" fmla="*/ 0 w 730"/>
                <a:gd name="T13" fmla="*/ 0 h 173"/>
                <a:gd name="T14" fmla="*/ 730 w 730"/>
                <a:gd name="T15" fmla="*/ 173 h 173"/>
              </a:gdLst>
              <a:ahLst/>
              <a:cxnLst>
                <a:cxn ang="T8">
                  <a:pos x="T0" y="T1"/>
                </a:cxn>
                <a:cxn ang="T9">
                  <a:pos x="T2" y="T3"/>
                </a:cxn>
                <a:cxn ang="T10">
                  <a:pos x="T4" y="T5"/>
                </a:cxn>
                <a:cxn ang="T11">
                  <a:pos x="T6" y="T7"/>
                </a:cxn>
              </a:cxnLst>
              <a:rect l="T12" t="T13" r="T14" b="T15"/>
              <a:pathLst>
                <a:path w="730" h="173">
                  <a:moveTo>
                    <a:pt x="0" y="0"/>
                  </a:moveTo>
                  <a:lnTo>
                    <a:pt x="0" y="86"/>
                  </a:lnTo>
                  <a:lnTo>
                    <a:pt x="730" y="86"/>
                  </a:lnTo>
                  <a:lnTo>
                    <a:pt x="730" y="173"/>
                  </a:lnTo>
                </a:path>
              </a:pathLst>
            </a:custGeom>
            <a:noFill/>
            <a:ln w="15875">
              <a:solidFill>
                <a:srgbClr val="000000"/>
              </a:solidFill>
              <a:miter lim="800000"/>
              <a:headEnd/>
              <a:tailEnd/>
            </a:ln>
          </p:spPr>
          <p:txBody>
            <a:bodyPr/>
            <a:lstStyle/>
            <a:p>
              <a:endParaRPr lang="en-US"/>
            </a:p>
          </p:txBody>
        </p:sp>
        <p:sp>
          <p:nvSpPr>
            <p:cNvPr id="65621" name="Freeform 168"/>
            <p:cNvSpPr>
              <a:spLocks noEditPoints="1"/>
            </p:cNvSpPr>
            <p:nvPr/>
          </p:nvSpPr>
          <p:spPr bwMode="auto">
            <a:xfrm>
              <a:off x="1984" y="1138"/>
              <a:ext cx="969" cy="606"/>
            </a:xfrm>
            <a:custGeom>
              <a:avLst/>
              <a:gdLst>
                <a:gd name="T0" fmla="*/ 967 w 10058"/>
                <a:gd name="T1" fmla="*/ 0 h 6292"/>
                <a:gd name="T2" fmla="*/ 964 w 10058"/>
                <a:gd name="T3" fmla="*/ 36 h 6292"/>
                <a:gd name="T4" fmla="*/ 964 w 10058"/>
                <a:gd name="T5" fmla="*/ 84 h 6292"/>
                <a:gd name="T6" fmla="*/ 967 w 10058"/>
                <a:gd name="T7" fmla="*/ 120 h 6292"/>
                <a:gd name="T8" fmla="*/ 969 w 10058"/>
                <a:gd name="T9" fmla="*/ 152 h 6292"/>
                <a:gd name="T10" fmla="*/ 969 w 10058"/>
                <a:gd name="T11" fmla="*/ 171 h 6292"/>
                <a:gd name="T12" fmla="*/ 969 w 10058"/>
                <a:gd name="T13" fmla="*/ 171 h 6292"/>
                <a:gd name="T14" fmla="*/ 967 w 10058"/>
                <a:gd name="T15" fmla="*/ 202 h 6292"/>
                <a:gd name="T16" fmla="*/ 964 w 10058"/>
                <a:gd name="T17" fmla="*/ 238 h 6292"/>
                <a:gd name="T18" fmla="*/ 964 w 10058"/>
                <a:gd name="T19" fmla="*/ 287 h 6292"/>
                <a:gd name="T20" fmla="*/ 967 w 10058"/>
                <a:gd name="T21" fmla="*/ 323 h 6292"/>
                <a:gd name="T22" fmla="*/ 969 w 10058"/>
                <a:gd name="T23" fmla="*/ 354 h 6292"/>
                <a:gd name="T24" fmla="*/ 969 w 10058"/>
                <a:gd name="T25" fmla="*/ 373 h 6292"/>
                <a:gd name="T26" fmla="*/ 969 w 10058"/>
                <a:gd name="T27" fmla="*/ 373 h 6292"/>
                <a:gd name="T28" fmla="*/ 967 w 10058"/>
                <a:gd name="T29" fmla="*/ 405 h 6292"/>
                <a:gd name="T30" fmla="*/ 964 w 10058"/>
                <a:gd name="T31" fmla="*/ 441 h 6292"/>
                <a:gd name="T32" fmla="*/ 964 w 10058"/>
                <a:gd name="T33" fmla="*/ 489 h 6292"/>
                <a:gd name="T34" fmla="*/ 967 w 10058"/>
                <a:gd name="T35" fmla="*/ 525 h 6292"/>
                <a:gd name="T36" fmla="*/ 969 w 10058"/>
                <a:gd name="T37" fmla="*/ 556 h 6292"/>
                <a:gd name="T38" fmla="*/ 969 w 10058"/>
                <a:gd name="T39" fmla="*/ 575 h 6292"/>
                <a:gd name="T40" fmla="*/ 969 w 10058"/>
                <a:gd name="T41" fmla="*/ 575 h 6292"/>
                <a:gd name="T42" fmla="*/ 963 w 10058"/>
                <a:gd name="T43" fmla="*/ 604 h 6292"/>
                <a:gd name="T44" fmla="*/ 927 w 10058"/>
                <a:gd name="T45" fmla="*/ 601 h 6292"/>
                <a:gd name="T46" fmla="*/ 879 w 10058"/>
                <a:gd name="T47" fmla="*/ 601 h 6292"/>
                <a:gd name="T48" fmla="*/ 843 w 10058"/>
                <a:gd name="T49" fmla="*/ 604 h 6292"/>
                <a:gd name="T50" fmla="*/ 812 w 10058"/>
                <a:gd name="T51" fmla="*/ 606 h 6292"/>
                <a:gd name="T52" fmla="*/ 792 w 10058"/>
                <a:gd name="T53" fmla="*/ 606 h 6292"/>
                <a:gd name="T54" fmla="*/ 792 w 10058"/>
                <a:gd name="T55" fmla="*/ 606 h 6292"/>
                <a:gd name="T56" fmla="*/ 761 w 10058"/>
                <a:gd name="T57" fmla="*/ 604 h 6292"/>
                <a:gd name="T58" fmla="*/ 725 w 10058"/>
                <a:gd name="T59" fmla="*/ 601 h 6292"/>
                <a:gd name="T60" fmla="*/ 677 w 10058"/>
                <a:gd name="T61" fmla="*/ 601 h 6292"/>
                <a:gd name="T62" fmla="*/ 641 w 10058"/>
                <a:gd name="T63" fmla="*/ 604 h 6292"/>
                <a:gd name="T64" fmla="*/ 609 w 10058"/>
                <a:gd name="T65" fmla="*/ 606 h 6292"/>
                <a:gd name="T66" fmla="*/ 590 w 10058"/>
                <a:gd name="T67" fmla="*/ 606 h 6292"/>
                <a:gd name="T68" fmla="*/ 590 w 10058"/>
                <a:gd name="T69" fmla="*/ 606 h 6292"/>
                <a:gd name="T70" fmla="*/ 559 w 10058"/>
                <a:gd name="T71" fmla="*/ 604 h 6292"/>
                <a:gd name="T72" fmla="*/ 523 w 10058"/>
                <a:gd name="T73" fmla="*/ 601 h 6292"/>
                <a:gd name="T74" fmla="*/ 474 w 10058"/>
                <a:gd name="T75" fmla="*/ 601 h 6292"/>
                <a:gd name="T76" fmla="*/ 438 w 10058"/>
                <a:gd name="T77" fmla="*/ 604 h 6292"/>
                <a:gd name="T78" fmla="*/ 407 w 10058"/>
                <a:gd name="T79" fmla="*/ 606 h 6292"/>
                <a:gd name="T80" fmla="*/ 388 w 10058"/>
                <a:gd name="T81" fmla="*/ 606 h 6292"/>
                <a:gd name="T82" fmla="*/ 388 w 10058"/>
                <a:gd name="T83" fmla="*/ 606 h 6292"/>
                <a:gd name="T84" fmla="*/ 356 w 10058"/>
                <a:gd name="T85" fmla="*/ 604 h 6292"/>
                <a:gd name="T86" fmla="*/ 320 w 10058"/>
                <a:gd name="T87" fmla="*/ 601 h 6292"/>
                <a:gd name="T88" fmla="*/ 272 w 10058"/>
                <a:gd name="T89" fmla="*/ 601 h 6292"/>
                <a:gd name="T90" fmla="*/ 236 w 10058"/>
                <a:gd name="T91" fmla="*/ 604 h 6292"/>
                <a:gd name="T92" fmla="*/ 205 w 10058"/>
                <a:gd name="T93" fmla="*/ 606 h 6292"/>
                <a:gd name="T94" fmla="*/ 185 w 10058"/>
                <a:gd name="T95" fmla="*/ 606 h 6292"/>
                <a:gd name="T96" fmla="*/ 185 w 10058"/>
                <a:gd name="T97" fmla="*/ 606 h 6292"/>
                <a:gd name="T98" fmla="*/ 154 w 10058"/>
                <a:gd name="T99" fmla="*/ 604 h 6292"/>
                <a:gd name="T100" fmla="*/ 118 w 10058"/>
                <a:gd name="T101" fmla="*/ 601 h 6292"/>
                <a:gd name="T102" fmla="*/ 70 w 10058"/>
                <a:gd name="T103" fmla="*/ 601 h 6292"/>
                <a:gd name="T104" fmla="*/ 34 w 10058"/>
                <a:gd name="T105" fmla="*/ 604 h 6292"/>
                <a:gd name="T106" fmla="*/ 2 w 10058"/>
                <a:gd name="T107" fmla="*/ 606 h 62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0058"/>
                <a:gd name="T163" fmla="*/ 0 h 6292"/>
                <a:gd name="T164" fmla="*/ 10058 w 10058"/>
                <a:gd name="T165" fmla="*/ 6292 h 62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0058" h="6292">
                  <a:moveTo>
                    <a:pt x="10058" y="25"/>
                  </a:moveTo>
                  <a:lnTo>
                    <a:pt x="10058" y="175"/>
                  </a:lnTo>
                  <a:cubicBezTo>
                    <a:pt x="10058" y="189"/>
                    <a:pt x="10047" y="200"/>
                    <a:pt x="10033" y="200"/>
                  </a:cubicBezTo>
                  <a:cubicBezTo>
                    <a:pt x="10019" y="200"/>
                    <a:pt x="10008" y="189"/>
                    <a:pt x="10008" y="175"/>
                  </a:cubicBezTo>
                  <a:lnTo>
                    <a:pt x="10008" y="25"/>
                  </a:lnTo>
                  <a:cubicBezTo>
                    <a:pt x="10008" y="11"/>
                    <a:pt x="10019" y="0"/>
                    <a:pt x="10033" y="0"/>
                  </a:cubicBezTo>
                  <a:cubicBezTo>
                    <a:pt x="10047" y="0"/>
                    <a:pt x="10058" y="11"/>
                    <a:pt x="10058" y="25"/>
                  </a:cubicBezTo>
                  <a:close/>
                  <a:moveTo>
                    <a:pt x="10058" y="375"/>
                  </a:moveTo>
                  <a:lnTo>
                    <a:pt x="10058" y="525"/>
                  </a:lnTo>
                  <a:cubicBezTo>
                    <a:pt x="10058" y="539"/>
                    <a:pt x="10047" y="550"/>
                    <a:pt x="10033" y="550"/>
                  </a:cubicBezTo>
                  <a:cubicBezTo>
                    <a:pt x="10019" y="550"/>
                    <a:pt x="10008" y="539"/>
                    <a:pt x="10008" y="525"/>
                  </a:cubicBezTo>
                  <a:lnTo>
                    <a:pt x="10008" y="375"/>
                  </a:lnTo>
                  <a:cubicBezTo>
                    <a:pt x="10008" y="361"/>
                    <a:pt x="10019" y="350"/>
                    <a:pt x="10033" y="350"/>
                  </a:cubicBezTo>
                  <a:cubicBezTo>
                    <a:pt x="10047" y="350"/>
                    <a:pt x="10058" y="361"/>
                    <a:pt x="10058" y="375"/>
                  </a:cubicBezTo>
                  <a:close/>
                  <a:moveTo>
                    <a:pt x="10058" y="725"/>
                  </a:moveTo>
                  <a:lnTo>
                    <a:pt x="10058" y="875"/>
                  </a:lnTo>
                  <a:cubicBezTo>
                    <a:pt x="10058" y="889"/>
                    <a:pt x="10047" y="900"/>
                    <a:pt x="10033" y="900"/>
                  </a:cubicBezTo>
                  <a:cubicBezTo>
                    <a:pt x="10019" y="900"/>
                    <a:pt x="10008" y="889"/>
                    <a:pt x="10008" y="875"/>
                  </a:cubicBezTo>
                  <a:lnTo>
                    <a:pt x="10008" y="725"/>
                  </a:lnTo>
                  <a:cubicBezTo>
                    <a:pt x="10008" y="711"/>
                    <a:pt x="10019" y="700"/>
                    <a:pt x="10033" y="700"/>
                  </a:cubicBezTo>
                  <a:cubicBezTo>
                    <a:pt x="10047" y="700"/>
                    <a:pt x="10058" y="711"/>
                    <a:pt x="10058" y="725"/>
                  </a:cubicBezTo>
                  <a:close/>
                  <a:moveTo>
                    <a:pt x="10058" y="1075"/>
                  </a:moveTo>
                  <a:lnTo>
                    <a:pt x="10058" y="1225"/>
                  </a:lnTo>
                  <a:cubicBezTo>
                    <a:pt x="10058" y="1239"/>
                    <a:pt x="10047" y="1250"/>
                    <a:pt x="10033" y="1250"/>
                  </a:cubicBezTo>
                  <a:cubicBezTo>
                    <a:pt x="10019" y="1250"/>
                    <a:pt x="10008" y="1239"/>
                    <a:pt x="10008" y="1225"/>
                  </a:cubicBezTo>
                  <a:lnTo>
                    <a:pt x="10008" y="1075"/>
                  </a:lnTo>
                  <a:cubicBezTo>
                    <a:pt x="10008" y="1061"/>
                    <a:pt x="10019" y="1050"/>
                    <a:pt x="10033" y="1050"/>
                  </a:cubicBezTo>
                  <a:cubicBezTo>
                    <a:pt x="10047" y="1050"/>
                    <a:pt x="10058" y="1061"/>
                    <a:pt x="10058" y="1075"/>
                  </a:cubicBezTo>
                  <a:close/>
                  <a:moveTo>
                    <a:pt x="10058" y="1425"/>
                  </a:moveTo>
                  <a:lnTo>
                    <a:pt x="10058" y="1575"/>
                  </a:lnTo>
                  <a:cubicBezTo>
                    <a:pt x="10058" y="1589"/>
                    <a:pt x="10047" y="1600"/>
                    <a:pt x="10033" y="1600"/>
                  </a:cubicBezTo>
                  <a:cubicBezTo>
                    <a:pt x="10019" y="1600"/>
                    <a:pt x="10008" y="1589"/>
                    <a:pt x="10008" y="1575"/>
                  </a:cubicBezTo>
                  <a:lnTo>
                    <a:pt x="10008" y="1425"/>
                  </a:lnTo>
                  <a:cubicBezTo>
                    <a:pt x="10008" y="1411"/>
                    <a:pt x="10019" y="1400"/>
                    <a:pt x="10033" y="1400"/>
                  </a:cubicBezTo>
                  <a:cubicBezTo>
                    <a:pt x="10047" y="1400"/>
                    <a:pt x="10058" y="1411"/>
                    <a:pt x="10058" y="1425"/>
                  </a:cubicBezTo>
                  <a:close/>
                  <a:moveTo>
                    <a:pt x="10058" y="1775"/>
                  </a:moveTo>
                  <a:lnTo>
                    <a:pt x="10058" y="1925"/>
                  </a:lnTo>
                  <a:cubicBezTo>
                    <a:pt x="10058" y="1939"/>
                    <a:pt x="10047" y="1950"/>
                    <a:pt x="10033" y="1950"/>
                  </a:cubicBezTo>
                  <a:cubicBezTo>
                    <a:pt x="10019" y="1950"/>
                    <a:pt x="10008" y="1939"/>
                    <a:pt x="10008" y="1925"/>
                  </a:cubicBezTo>
                  <a:lnTo>
                    <a:pt x="10008" y="1775"/>
                  </a:lnTo>
                  <a:cubicBezTo>
                    <a:pt x="10008" y="1761"/>
                    <a:pt x="10019" y="1750"/>
                    <a:pt x="10033" y="1750"/>
                  </a:cubicBezTo>
                  <a:cubicBezTo>
                    <a:pt x="10047" y="1750"/>
                    <a:pt x="10058" y="1761"/>
                    <a:pt x="10058" y="1775"/>
                  </a:cubicBezTo>
                  <a:close/>
                  <a:moveTo>
                    <a:pt x="10058" y="2125"/>
                  </a:moveTo>
                  <a:lnTo>
                    <a:pt x="10058" y="2275"/>
                  </a:lnTo>
                  <a:cubicBezTo>
                    <a:pt x="10058" y="2289"/>
                    <a:pt x="10047" y="2300"/>
                    <a:pt x="10033" y="2300"/>
                  </a:cubicBezTo>
                  <a:cubicBezTo>
                    <a:pt x="10019" y="2300"/>
                    <a:pt x="10008" y="2289"/>
                    <a:pt x="10008" y="2275"/>
                  </a:cubicBezTo>
                  <a:lnTo>
                    <a:pt x="10008" y="2125"/>
                  </a:lnTo>
                  <a:cubicBezTo>
                    <a:pt x="10008" y="2111"/>
                    <a:pt x="10019" y="2100"/>
                    <a:pt x="10033" y="2100"/>
                  </a:cubicBezTo>
                  <a:cubicBezTo>
                    <a:pt x="10047" y="2100"/>
                    <a:pt x="10058" y="2111"/>
                    <a:pt x="10058" y="2125"/>
                  </a:cubicBezTo>
                  <a:close/>
                  <a:moveTo>
                    <a:pt x="10058" y="2475"/>
                  </a:moveTo>
                  <a:lnTo>
                    <a:pt x="10058" y="2625"/>
                  </a:lnTo>
                  <a:cubicBezTo>
                    <a:pt x="10058" y="2639"/>
                    <a:pt x="10047" y="2650"/>
                    <a:pt x="10033" y="2650"/>
                  </a:cubicBezTo>
                  <a:cubicBezTo>
                    <a:pt x="10019" y="2650"/>
                    <a:pt x="10008" y="2639"/>
                    <a:pt x="10008" y="2625"/>
                  </a:cubicBezTo>
                  <a:lnTo>
                    <a:pt x="10008" y="2475"/>
                  </a:lnTo>
                  <a:cubicBezTo>
                    <a:pt x="10008" y="2461"/>
                    <a:pt x="10019" y="2450"/>
                    <a:pt x="10033" y="2450"/>
                  </a:cubicBezTo>
                  <a:cubicBezTo>
                    <a:pt x="10047" y="2450"/>
                    <a:pt x="10058" y="2461"/>
                    <a:pt x="10058" y="2475"/>
                  </a:cubicBezTo>
                  <a:close/>
                  <a:moveTo>
                    <a:pt x="10058" y="2825"/>
                  </a:moveTo>
                  <a:lnTo>
                    <a:pt x="10058" y="2975"/>
                  </a:lnTo>
                  <a:cubicBezTo>
                    <a:pt x="10058" y="2989"/>
                    <a:pt x="10047" y="3000"/>
                    <a:pt x="10033" y="3000"/>
                  </a:cubicBezTo>
                  <a:cubicBezTo>
                    <a:pt x="10019" y="3000"/>
                    <a:pt x="10008" y="2989"/>
                    <a:pt x="10008" y="2975"/>
                  </a:cubicBezTo>
                  <a:lnTo>
                    <a:pt x="10008" y="2825"/>
                  </a:lnTo>
                  <a:cubicBezTo>
                    <a:pt x="10008" y="2811"/>
                    <a:pt x="10019" y="2800"/>
                    <a:pt x="10033" y="2800"/>
                  </a:cubicBezTo>
                  <a:cubicBezTo>
                    <a:pt x="10047" y="2800"/>
                    <a:pt x="10058" y="2811"/>
                    <a:pt x="10058" y="2825"/>
                  </a:cubicBezTo>
                  <a:close/>
                  <a:moveTo>
                    <a:pt x="10058" y="3175"/>
                  </a:moveTo>
                  <a:lnTo>
                    <a:pt x="10058" y="3325"/>
                  </a:lnTo>
                  <a:cubicBezTo>
                    <a:pt x="10058" y="3339"/>
                    <a:pt x="10047" y="3350"/>
                    <a:pt x="10033" y="3350"/>
                  </a:cubicBezTo>
                  <a:cubicBezTo>
                    <a:pt x="10019" y="3350"/>
                    <a:pt x="10008" y="3339"/>
                    <a:pt x="10008" y="3325"/>
                  </a:cubicBezTo>
                  <a:lnTo>
                    <a:pt x="10008" y="3175"/>
                  </a:lnTo>
                  <a:cubicBezTo>
                    <a:pt x="10008" y="3161"/>
                    <a:pt x="10019" y="3150"/>
                    <a:pt x="10033" y="3150"/>
                  </a:cubicBezTo>
                  <a:cubicBezTo>
                    <a:pt x="10047" y="3150"/>
                    <a:pt x="10058" y="3161"/>
                    <a:pt x="10058" y="3175"/>
                  </a:cubicBezTo>
                  <a:close/>
                  <a:moveTo>
                    <a:pt x="10058" y="3525"/>
                  </a:moveTo>
                  <a:lnTo>
                    <a:pt x="10058" y="3675"/>
                  </a:lnTo>
                  <a:cubicBezTo>
                    <a:pt x="10058" y="3689"/>
                    <a:pt x="10047" y="3700"/>
                    <a:pt x="10033" y="3700"/>
                  </a:cubicBezTo>
                  <a:cubicBezTo>
                    <a:pt x="10019" y="3700"/>
                    <a:pt x="10008" y="3689"/>
                    <a:pt x="10008" y="3675"/>
                  </a:cubicBezTo>
                  <a:lnTo>
                    <a:pt x="10008" y="3525"/>
                  </a:lnTo>
                  <a:cubicBezTo>
                    <a:pt x="10008" y="3511"/>
                    <a:pt x="10019" y="3500"/>
                    <a:pt x="10033" y="3500"/>
                  </a:cubicBezTo>
                  <a:cubicBezTo>
                    <a:pt x="10047" y="3500"/>
                    <a:pt x="10058" y="3511"/>
                    <a:pt x="10058" y="3525"/>
                  </a:cubicBezTo>
                  <a:close/>
                  <a:moveTo>
                    <a:pt x="10058" y="3875"/>
                  </a:moveTo>
                  <a:lnTo>
                    <a:pt x="10058" y="4025"/>
                  </a:lnTo>
                  <a:cubicBezTo>
                    <a:pt x="10058" y="4039"/>
                    <a:pt x="10047" y="4050"/>
                    <a:pt x="10033" y="4050"/>
                  </a:cubicBezTo>
                  <a:cubicBezTo>
                    <a:pt x="10019" y="4050"/>
                    <a:pt x="10008" y="4039"/>
                    <a:pt x="10008" y="4025"/>
                  </a:cubicBezTo>
                  <a:lnTo>
                    <a:pt x="10008" y="3875"/>
                  </a:lnTo>
                  <a:cubicBezTo>
                    <a:pt x="10008" y="3861"/>
                    <a:pt x="10019" y="3850"/>
                    <a:pt x="10033" y="3850"/>
                  </a:cubicBezTo>
                  <a:cubicBezTo>
                    <a:pt x="10047" y="3850"/>
                    <a:pt x="10058" y="3861"/>
                    <a:pt x="10058" y="3875"/>
                  </a:cubicBezTo>
                  <a:close/>
                  <a:moveTo>
                    <a:pt x="10058" y="4225"/>
                  </a:moveTo>
                  <a:lnTo>
                    <a:pt x="10058" y="4375"/>
                  </a:lnTo>
                  <a:cubicBezTo>
                    <a:pt x="10058" y="4389"/>
                    <a:pt x="10047" y="4400"/>
                    <a:pt x="10033" y="4400"/>
                  </a:cubicBezTo>
                  <a:cubicBezTo>
                    <a:pt x="10019" y="4400"/>
                    <a:pt x="10008" y="4389"/>
                    <a:pt x="10008" y="4375"/>
                  </a:cubicBezTo>
                  <a:lnTo>
                    <a:pt x="10008" y="4225"/>
                  </a:lnTo>
                  <a:cubicBezTo>
                    <a:pt x="10008" y="4211"/>
                    <a:pt x="10019" y="4200"/>
                    <a:pt x="10033" y="4200"/>
                  </a:cubicBezTo>
                  <a:cubicBezTo>
                    <a:pt x="10047" y="4200"/>
                    <a:pt x="10058" y="4211"/>
                    <a:pt x="10058" y="4225"/>
                  </a:cubicBezTo>
                  <a:close/>
                  <a:moveTo>
                    <a:pt x="10058" y="4575"/>
                  </a:moveTo>
                  <a:lnTo>
                    <a:pt x="10058" y="4725"/>
                  </a:lnTo>
                  <a:cubicBezTo>
                    <a:pt x="10058" y="4739"/>
                    <a:pt x="10047" y="4750"/>
                    <a:pt x="10033" y="4750"/>
                  </a:cubicBezTo>
                  <a:cubicBezTo>
                    <a:pt x="10019" y="4750"/>
                    <a:pt x="10008" y="4739"/>
                    <a:pt x="10008" y="4725"/>
                  </a:cubicBezTo>
                  <a:lnTo>
                    <a:pt x="10008" y="4575"/>
                  </a:lnTo>
                  <a:cubicBezTo>
                    <a:pt x="10008" y="4561"/>
                    <a:pt x="10019" y="4550"/>
                    <a:pt x="10033" y="4550"/>
                  </a:cubicBezTo>
                  <a:cubicBezTo>
                    <a:pt x="10047" y="4550"/>
                    <a:pt x="10058" y="4561"/>
                    <a:pt x="10058" y="4575"/>
                  </a:cubicBezTo>
                  <a:close/>
                  <a:moveTo>
                    <a:pt x="10058" y="4925"/>
                  </a:moveTo>
                  <a:lnTo>
                    <a:pt x="10058" y="5075"/>
                  </a:lnTo>
                  <a:cubicBezTo>
                    <a:pt x="10058" y="5089"/>
                    <a:pt x="10047" y="5100"/>
                    <a:pt x="10033" y="5100"/>
                  </a:cubicBezTo>
                  <a:cubicBezTo>
                    <a:pt x="10019" y="5100"/>
                    <a:pt x="10008" y="5089"/>
                    <a:pt x="10008" y="5075"/>
                  </a:cubicBezTo>
                  <a:lnTo>
                    <a:pt x="10008" y="4925"/>
                  </a:lnTo>
                  <a:cubicBezTo>
                    <a:pt x="10008" y="4911"/>
                    <a:pt x="10019" y="4900"/>
                    <a:pt x="10033" y="4900"/>
                  </a:cubicBezTo>
                  <a:cubicBezTo>
                    <a:pt x="10047" y="4900"/>
                    <a:pt x="10058" y="4911"/>
                    <a:pt x="10058" y="4925"/>
                  </a:cubicBezTo>
                  <a:close/>
                  <a:moveTo>
                    <a:pt x="10058" y="5275"/>
                  </a:moveTo>
                  <a:lnTo>
                    <a:pt x="10058" y="5425"/>
                  </a:lnTo>
                  <a:cubicBezTo>
                    <a:pt x="10058" y="5439"/>
                    <a:pt x="10047" y="5450"/>
                    <a:pt x="10033" y="5450"/>
                  </a:cubicBezTo>
                  <a:cubicBezTo>
                    <a:pt x="10019" y="5450"/>
                    <a:pt x="10008" y="5439"/>
                    <a:pt x="10008" y="5425"/>
                  </a:cubicBezTo>
                  <a:lnTo>
                    <a:pt x="10008" y="5275"/>
                  </a:lnTo>
                  <a:cubicBezTo>
                    <a:pt x="10008" y="5261"/>
                    <a:pt x="10019" y="5250"/>
                    <a:pt x="10033" y="5250"/>
                  </a:cubicBezTo>
                  <a:cubicBezTo>
                    <a:pt x="10047" y="5250"/>
                    <a:pt x="10058" y="5261"/>
                    <a:pt x="10058" y="5275"/>
                  </a:cubicBezTo>
                  <a:close/>
                  <a:moveTo>
                    <a:pt x="10058" y="5625"/>
                  </a:moveTo>
                  <a:lnTo>
                    <a:pt x="10058" y="5775"/>
                  </a:lnTo>
                  <a:cubicBezTo>
                    <a:pt x="10058" y="5789"/>
                    <a:pt x="10047" y="5800"/>
                    <a:pt x="10033" y="5800"/>
                  </a:cubicBezTo>
                  <a:cubicBezTo>
                    <a:pt x="10019" y="5800"/>
                    <a:pt x="10008" y="5789"/>
                    <a:pt x="10008" y="5775"/>
                  </a:cubicBezTo>
                  <a:lnTo>
                    <a:pt x="10008" y="5625"/>
                  </a:lnTo>
                  <a:cubicBezTo>
                    <a:pt x="10008" y="5611"/>
                    <a:pt x="10019" y="5600"/>
                    <a:pt x="10033" y="5600"/>
                  </a:cubicBezTo>
                  <a:cubicBezTo>
                    <a:pt x="10047" y="5600"/>
                    <a:pt x="10058" y="5611"/>
                    <a:pt x="10058" y="5625"/>
                  </a:cubicBezTo>
                  <a:close/>
                  <a:moveTo>
                    <a:pt x="10058" y="5975"/>
                  </a:moveTo>
                  <a:lnTo>
                    <a:pt x="10058" y="6125"/>
                  </a:lnTo>
                  <a:cubicBezTo>
                    <a:pt x="10058" y="6139"/>
                    <a:pt x="10047" y="6150"/>
                    <a:pt x="10033" y="6150"/>
                  </a:cubicBezTo>
                  <a:cubicBezTo>
                    <a:pt x="10019" y="6150"/>
                    <a:pt x="10008" y="6139"/>
                    <a:pt x="10008" y="6125"/>
                  </a:cubicBezTo>
                  <a:lnTo>
                    <a:pt x="10008" y="5975"/>
                  </a:lnTo>
                  <a:cubicBezTo>
                    <a:pt x="10008" y="5961"/>
                    <a:pt x="10019" y="5950"/>
                    <a:pt x="10033" y="5950"/>
                  </a:cubicBezTo>
                  <a:cubicBezTo>
                    <a:pt x="10047" y="5950"/>
                    <a:pt x="10058" y="5961"/>
                    <a:pt x="10058" y="5975"/>
                  </a:cubicBezTo>
                  <a:close/>
                  <a:moveTo>
                    <a:pt x="9975" y="6292"/>
                  </a:moveTo>
                  <a:lnTo>
                    <a:pt x="9825" y="6292"/>
                  </a:lnTo>
                  <a:cubicBezTo>
                    <a:pt x="9811" y="6292"/>
                    <a:pt x="9800" y="6281"/>
                    <a:pt x="9800" y="6267"/>
                  </a:cubicBezTo>
                  <a:cubicBezTo>
                    <a:pt x="9800" y="6253"/>
                    <a:pt x="9811" y="6242"/>
                    <a:pt x="9825" y="6242"/>
                  </a:cubicBezTo>
                  <a:lnTo>
                    <a:pt x="9975" y="6242"/>
                  </a:lnTo>
                  <a:cubicBezTo>
                    <a:pt x="9989" y="6242"/>
                    <a:pt x="10000" y="6253"/>
                    <a:pt x="10000" y="6267"/>
                  </a:cubicBezTo>
                  <a:cubicBezTo>
                    <a:pt x="10000" y="6281"/>
                    <a:pt x="9989" y="6292"/>
                    <a:pt x="9975" y="6292"/>
                  </a:cubicBezTo>
                  <a:close/>
                  <a:moveTo>
                    <a:pt x="9625" y="6292"/>
                  </a:moveTo>
                  <a:lnTo>
                    <a:pt x="9475" y="6292"/>
                  </a:lnTo>
                  <a:cubicBezTo>
                    <a:pt x="9461" y="6292"/>
                    <a:pt x="9450" y="6281"/>
                    <a:pt x="9450" y="6267"/>
                  </a:cubicBezTo>
                  <a:cubicBezTo>
                    <a:pt x="9450" y="6253"/>
                    <a:pt x="9461" y="6242"/>
                    <a:pt x="9475" y="6242"/>
                  </a:cubicBezTo>
                  <a:lnTo>
                    <a:pt x="9625" y="6242"/>
                  </a:lnTo>
                  <a:cubicBezTo>
                    <a:pt x="9639" y="6242"/>
                    <a:pt x="9650" y="6253"/>
                    <a:pt x="9650" y="6267"/>
                  </a:cubicBezTo>
                  <a:cubicBezTo>
                    <a:pt x="9650" y="6281"/>
                    <a:pt x="9639" y="6292"/>
                    <a:pt x="9625" y="6292"/>
                  </a:cubicBezTo>
                  <a:close/>
                  <a:moveTo>
                    <a:pt x="9275" y="6292"/>
                  </a:moveTo>
                  <a:lnTo>
                    <a:pt x="9125" y="6292"/>
                  </a:lnTo>
                  <a:cubicBezTo>
                    <a:pt x="9111" y="6292"/>
                    <a:pt x="9100" y="6281"/>
                    <a:pt x="9100" y="6267"/>
                  </a:cubicBezTo>
                  <a:cubicBezTo>
                    <a:pt x="9100" y="6253"/>
                    <a:pt x="9111" y="6242"/>
                    <a:pt x="9125" y="6242"/>
                  </a:cubicBezTo>
                  <a:lnTo>
                    <a:pt x="9275" y="6242"/>
                  </a:lnTo>
                  <a:cubicBezTo>
                    <a:pt x="9289" y="6242"/>
                    <a:pt x="9300" y="6253"/>
                    <a:pt x="9300" y="6267"/>
                  </a:cubicBezTo>
                  <a:cubicBezTo>
                    <a:pt x="9300" y="6281"/>
                    <a:pt x="9289" y="6292"/>
                    <a:pt x="9275" y="6292"/>
                  </a:cubicBezTo>
                  <a:close/>
                  <a:moveTo>
                    <a:pt x="8925" y="6292"/>
                  </a:moveTo>
                  <a:lnTo>
                    <a:pt x="8775" y="6292"/>
                  </a:lnTo>
                  <a:cubicBezTo>
                    <a:pt x="8761" y="6292"/>
                    <a:pt x="8750" y="6281"/>
                    <a:pt x="8750" y="6267"/>
                  </a:cubicBezTo>
                  <a:cubicBezTo>
                    <a:pt x="8750" y="6253"/>
                    <a:pt x="8761" y="6242"/>
                    <a:pt x="8775" y="6242"/>
                  </a:cubicBezTo>
                  <a:lnTo>
                    <a:pt x="8925" y="6242"/>
                  </a:lnTo>
                  <a:cubicBezTo>
                    <a:pt x="8939" y="6242"/>
                    <a:pt x="8950" y="6253"/>
                    <a:pt x="8950" y="6267"/>
                  </a:cubicBezTo>
                  <a:cubicBezTo>
                    <a:pt x="8950" y="6281"/>
                    <a:pt x="8939" y="6292"/>
                    <a:pt x="8925" y="6292"/>
                  </a:cubicBezTo>
                  <a:close/>
                  <a:moveTo>
                    <a:pt x="8575" y="6292"/>
                  </a:moveTo>
                  <a:lnTo>
                    <a:pt x="8425" y="6292"/>
                  </a:lnTo>
                  <a:cubicBezTo>
                    <a:pt x="8411" y="6292"/>
                    <a:pt x="8400" y="6281"/>
                    <a:pt x="8400" y="6267"/>
                  </a:cubicBezTo>
                  <a:cubicBezTo>
                    <a:pt x="8400" y="6253"/>
                    <a:pt x="8411" y="6242"/>
                    <a:pt x="8425" y="6242"/>
                  </a:cubicBezTo>
                  <a:lnTo>
                    <a:pt x="8575" y="6242"/>
                  </a:lnTo>
                  <a:cubicBezTo>
                    <a:pt x="8589" y="6242"/>
                    <a:pt x="8600" y="6253"/>
                    <a:pt x="8600" y="6267"/>
                  </a:cubicBezTo>
                  <a:cubicBezTo>
                    <a:pt x="8600" y="6281"/>
                    <a:pt x="8589" y="6292"/>
                    <a:pt x="8575" y="6292"/>
                  </a:cubicBezTo>
                  <a:close/>
                  <a:moveTo>
                    <a:pt x="8225" y="6292"/>
                  </a:moveTo>
                  <a:lnTo>
                    <a:pt x="8075" y="6292"/>
                  </a:lnTo>
                  <a:cubicBezTo>
                    <a:pt x="8061" y="6292"/>
                    <a:pt x="8050" y="6281"/>
                    <a:pt x="8050" y="6267"/>
                  </a:cubicBezTo>
                  <a:cubicBezTo>
                    <a:pt x="8050" y="6253"/>
                    <a:pt x="8061" y="6242"/>
                    <a:pt x="8075" y="6242"/>
                  </a:cubicBezTo>
                  <a:lnTo>
                    <a:pt x="8225" y="6242"/>
                  </a:lnTo>
                  <a:cubicBezTo>
                    <a:pt x="8239" y="6242"/>
                    <a:pt x="8250" y="6253"/>
                    <a:pt x="8250" y="6267"/>
                  </a:cubicBezTo>
                  <a:cubicBezTo>
                    <a:pt x="8250" y="6281"/>
                    <a:pt x="8239" y="6292"/>
                    <a:pt x="8225" y="6292"/>
                  </a:cubicBezTo>
                  <a:close/>
                  <a:moveTo>
                    <a:pt x="7875" y="6292"/>
                  </a:moveTo>
                  <a:lnTo>
                    <a:pt x="7725" y="6292"/>
                  </a:lnTo>
                  <a:cubicBezTo>
                    <a:pt x="7711" y="6292"/>
                    <a:pt x="7700" y="6281"/>
                    <a:pt x="7700" y="6267"/>
                  </a:cubicBezTo>
                  <a:cubicBezTo>
                    <a:pt x="7700" y="6253"/>
                    <a:pt x="7711" y="6242"/>
                    <a:pt x="7725" y="6242"/>
                  </a:cubicBezTo>
                  <a:lnTo>
                    <a:pt x="7875" y="6242"/>
                  </a:lnTo>
                  <a:cubicBezTo>
                    <a:pt x="7889" y="6242"/>
                    <a:pt x="7900" y="6253"/>
                    <a:pt x="7900" y="6267"/>
                  </a:cubicBezTo>
                  <a:cubicBezTo>
                    <a:pt x="7900" y="6281"/>
                    <a:pt x="7889" y="6292"/>
                    <a:pt x="7875" y="6292"/>
                  </a:cubicBezTo>
                  <a:close/>
                  <a:moveTo>
                    <a:pt x="7525" y="6292"/>
                  </a:moveTo>
                  <a:lnTo>
                    <a:pt x="7375" y="6292"/>
                  </a:lnTo>
                  <a:cubicBezTo>
                    <a:pt x="7361" y="6292"/>
                    <a:pt x="7350" y="6281"/>
                    <a:pt x="7350" y="6267"/>
                  </a:cubicBezTo>
                  <a:cubicBezTo>
                    <a:pt x="7350" y="6253"/>
                    <a:pt x="7361" y="6242"/>
                    <a:pt x="7375" y="6242"/>
                  </a:cubicBezTo>
                  <a:lnTo>
                    <a:pt x="7525" y="6242"/>
                  </a:lnTo>
                  <a:cubicBezTo>
                    <a:pt x="7539" y="6242"/>
                    <a:pt x="7550" y="6253"/>
                    <a:pt x="7550" y="6267"/>
                  </a:cubicBezTo>
                  <a:cubicBezTo>
                    <a:pt x="7550" y="6281"/>
                    <a:pt x="7539" y="6292"/>
                    <a:pt x="7525" y="6292"/>
                  </a:cubicBezTo>
                  <a:close/>
                  <a:moveTo>
                    <a:pt x="7175" y="6292"/>
                  </a:moveTo>
                  <a:lnTo>
                    <a:pt x="7025" y="6292"/>
                  </a:lnTo>
                  <a:cubicBezTo>
                    <a:pt x="7011" y="6292"/>
                    <a:pt x="7000" y="6281"/>
                    <a:pt x="7000" y="6267"/>
                  </a:cubicBezTo>
                  <a:cubicBezTo>
                    <a:pt x="7000" y="6253"/>
                    <a:pt x="7011" y="6242"/>
                    <a:pt x="7025" y="6242"/>
                  </a:cubicBezTo>
                  <a:lnTo>
                    <a:pt x="7175" y="6242"/>
                  </a:lnTo>
                  <a:cubicBezTo>
                    <a:pt x="7189" y="6242"/>
                    <a:pt x="7200" y="6253"/>
                    <a:pt x="7200" y="6267"/>
                  </a:cubicBezTo>
                  <a:cubicBezTo>
                    <a:pt x="7200" y="6281"/>
                    <a:pt x="7189" y="6292"/>
                    <a:pt x="7175" y="6292"/>
                  </a:cubicBezTo>
                  <a:close/>
                  <a:moveTo>
                    <a:pt x="6825" y="6292"/>
                  </a:moveTo>
                  <a:lnTo>
                    <a:pt x="6675" y="6292"/>
                  </a:lnTo>
                  <a:cubicBezTo>
                    <a:pt x="6661" y="6292"/>
                    <a:pt x="6650" y="6281"/>
                    <a:pt x="6650" y="6267"/>
                  </a:cubicBezTo>
                  <a:cubicBezTo>
                    <a:pt x="6650" y="6253"/>
                    <a:pt x="6661" y="6242"/>
                    <a:pt x="6675" y="6242"/>
                  </a:cubicBezTo>
                  <a:lnTo>
                    <a:pt x="6825" y="6242"/>
                  </a:lnTo>
                  <a:cubicBezTo>
                    <a:pt x="6839" y="6242"/>
                    <a:pt x="6850" y="6253"/>
                    <a:pt x="6850" y="6267"/>
                  </a:cubicBezTo>
                  <a:cubicBezTo>
                    <a:pt x="6850" y="6281"/>
                    <a:pt x="6839" y="6292"/>
                    <a:pt x="6825" y="6292"/>
                  </a:cubicBezTo>
                  <a:close/>
                  <a:moveTo>
                    <a:pt x="6475" y="6292"/>
                  </a:moveTo>
                  <a:lnTo>
                    <a:pt x="6325" y="6292"/>
                  </a:lnTo>
                  <a:cubicBezTo>
                    <a:pt x="6311" y="6292"/>
                    <a:pt x="6300" y="6281"/>
                    <a:pt x="6300" y="6267"/>
                  </a:cubicBezTo>
                  <a:cubicBezTo>
                    <a:pt x="6300" y="6253"/>
                    <a:pt x="6311" y="6242"/>
                    <a:pt x="6325" y="6242"/>
                  </a:cubicBezTo>
                  <a:lnTo>
                    <a:pt x="6475" y="6242"/>
                  </a:lnTo>
                  <a:cubicBezTo>
                    <a:pt x="6489" y="6242"/>
                    <a:pt x="6500" y="6253"/>
                    <a:pt x="6500" y="6267"/>
                  </a:cubicBezTo>
                  <a:cubicBezTo>
                    <a:pt x="6500" y="6281"/>
                    <a:pt x="6489" y="6292"/>
                    <a:pt x="6475" y="6292"/>
                  </a:cubicBezTo>
                  <a:close/>
                  <a:moveTo>
                    <a:pt x="6125" y="6292"/>
                  </a:moveTo>
                  <a:lnTo>
                    <a:pt x="5975" y="6292"/>
                  </a:lnTo>
                  <a:cubicBezTo>
                    <a:pt x="5961" y="6292"/>
                    <a:pt x="5950" y="6281"/>
                    <a:pt x="5950" y="6267"/>
                  </a:cubicBezTo>
                  <a:cubicBezTo>
                    <a:pt x="5950" y="6253"/>
                    <a:pt x="5961" y="6242"/>
                    <a:pt x="5975" y="6242"/>
                  </a:cubicBezTo>
                  <a:lnTo>
                    <a:pt x="6125" y="6242"/>
                  </a:lnTo>
                  <a:cubicBezTo>
                    <a:pt x="6139" y="6242"/>
                    <a:pt x="6150" y="6253"/>
                    <a:pt x="6150" y="6267"/>
                  </a:cubicBezTo>
                  <a:cubicBezTo>
                    <a:pt x="6150" y="6281"/>
                    <a:pt x="6139" y="6292"/>
                    <a:pt x="6125" y="6292"/>
                  </a:cubicBezTo>
                  <a:close/>
                  <a:moveTo>
                    <a:pt x="5775" y="6292"/>
                  </a:moveTo>
                  <a:lnTo>
                    <a:pt x="5625" y="6292"/>
                  </a:lnTo>
                  <a:cubicBezTo>
                    <a:pt x="5611" y="6292"/>
                    <a:pt x="5600" y="6281"/>
                    <a:pt x="5600" y="6267"/>
                  </a:cubicBezTo>
                  <a:cubicBezTo>
                    <a:pt x="5600" y="6253"/>
                    <a:pt x="5611" y="6242"/>
                    <a:pt x="5625" y="6242"/>
                  </a:cubicBezTo>
                  <a:lnTo>
                    <a:pt x="5775" y="6242"/>
                  </a:lnTo>
                  <a:cubicBezTo>
                    <a:pt x="5789" y="6242"/>
                    <a:pt x="5800" y="6253"/>
                    <a:pt x="5800" y="6267"/>
                  </a:cubicBezTo>
                  <a:cubicBezTo>
                    <a:pt x="5800" y="6281"/>
                    <a:pt x="5789" y="6292"/>
                    <a:pt x="5775" y="6292"/>
                  </a:cubicBezTo>
                  <a:close/>
                  <a:moveTo>
                    <a:pt x="5425" y="6292"/>
                  </a:moveTo>
                  <a:lnTo>
                    <a:pt x="5275" y="6292"/>
                  </a:lnTo>
                  <a:cubicBezTo>
                    <a:pt x="5261" y="6292"/>
                    <a:pt x="5250" y="6281"/>
                    <a:pt x="5250" y="6267"/>
                  </a:cubicBezTo>
                  <a:cubicBezTo>
                    <a:pt x="5250" y="6253"/>
                    <a:pt x="5261" y="6242"/>
                    <a:pt x="5275" y="6242"/>
                  </a:cubicBezTo>
                  <a:lnTo>
                    <a:pt x="5425" y="6242"/>
                  </a:lnTo>
                  <a:cubicBezTo>
                    <a:pt x="5439" y="6242"/>
                    <a:pt x="5450" y="6253"/>
                    <a:pt x="5450" y="6267"/>
                  </a:cubicBezTo>
                  <a:cubicBezTo>
                    <a:pt x="5450" y="6281"/>
                    <a:pt x="5439" y="6292"/>
                    <a:pt x="5425" y="6292"/>
                  </a:cubicBezTo>
                  <a:close/>
                  <a:moveTo>
                    <a:pt x="5075" y="6292"/>
                  </a:moveTo>
                  <a:lnTo>
                    <a:pt x="4925" y="6292"/>
                  </a:lnTo>
                  <a:cubicBezTo>
                    <a:pt x="4911" y="6292"/>
                    <a:pt x="4900" y="6281"/>
                    <a:pt x="4900" y="6267"/>
                  </a:cubicBezTo>
                  <a:cubicBezTo>
                    <a:pt x="4900" y="6253"/>
                    <a:pt x="4911" y="6242"/>
                    <a:pt x="4925" y="6242"/>
                  </a:cubicBezTo>
                  <a:lnTo>
                    <a:pt x="5075" y="6242"/>
                  </a:lnTo>
                  <a:cubicBezTo>
                    <a:pt x="5089" y="6242"/>
                    <a:pt x="5100" y="6253"/>
                    <a:pt x="5100" y="6267"/>
                  </a:cubicBezTo>
                  <a:cubicBezTo>
                    <a:pt x="5100" y="6281"/>
                    <a:pt x="5089" y="6292"/>
                    <a:pt x="5075" y="6292"/>
                  </a:cubicBezTo>
                  <a:close/>
                  <a:moveTo>
                    <a:pt x="4725" y="6292"/>
                  </a:moveTo>
                  <a:lnTo>
                    <a:pt x="4575" y="6292"/>
                  </a:lnTo>
                  <a:cubicBezTo>
                    <a:pt x="4561" y="6292"/>
                    <a:pt x="4550" y="6281"/>
                    <a:pt x="4550" y="6267"/>
                  </a:cubicBezTo>
                  <a:cubicBezTo>
                    <a:pt x="4550" y="6253"/>
                    <a:pt x="4561" y="6242"/>
                    <a:pt x="4575" y="6242"/>
                  </a:cubicBezTo>
                  <a:lnTo>
                    <a:pt x="4725" y="6242"/>
                  </a:lnTo>
                  <a:cubicBezTo>
                    <a:pt x="4739" y="6242"/>
                    <a:pt x="4750" y="6253"/>
                    <a:pt x="4750" y="6267"/>
                  </a:cubicBezTo>
                  <a:cubicBezTo>
                    <a:pt x="4750" y="6281"/>
                    <a:pt x="4739" y="6292"/>
                    <a:pt x="4725" y="6292"/>
                  </a:cubicBezTo>
                  <a:close/>
                  <a:moveTo>
                    <a:pt x="4375" y="6292"/>
                  </a:moveTo>
                  <a:lnTo>
                    <a:pt x="4225" y="6292"/>
                  </a:lnTo>
                  <a:cubicBezTo>
                    <a:pt x="4211" y="6292"/>
                    <a:pt x="4200" y="6281"/>
                    <a:pt x="4200" y="6267"/>
                  </a:cubicBezTo>
                  <a:cubicBezTo>
                    <a:pt x="4200" y="6253"/>
                    <a:pt x="4211" y="6242"/>
                    <a:pt x="4225" y="6242"/>
                  </a:cubicBezTo>
                  <a:lnTo>
                    <a:pt x="4375" y="6242"/>
                  </a:lnTo>
                  <a:cubicBezTo>
                    <a:pt x="4389" y="6242"/>
                    <a:pt x="4400" y="6253"/>
                    <a:pt x="4400" y="6267"/>
                  </a:cubicBezTo>
                  <a:cubicBezTo>
                    <a:pt x="4400" y="6281"/>
                    <a:pt x="4389" y="6292"/>
                    <a:pt x="4375" y="6292"/>
                  </a:cubicBezTo>
                  <a:close/>
                  <a:moveTo>
                    <a:pt x="4025" y="6292"/>
                  </a:moveTo>
                  <a:lnTo>
                    <a:pt x="3875" y="6292"/>
                  </a:lnTo>
                  <a:cubicBezTo>
                    <a:pt x="3861" y="6292"/>
                    <a:pt x="3850" y="6281"/>
                    <a:pt x="3850" y="6267"/>
                  </a:cubicBezTo>
                  <a:cubicBezTo>
                    <a:pt x="3850" y="6253"/>
                    <a:pt x="3861" y="6242"/>
                    <a:pt x="3875" y="6242"/>
                  </a:cubicBezTo>
                  <a:lnTo>
                    <a:pt x="4025" y="6242"/>
                  </a:lnTo>
                  <a:cubicBezTo>
                    <a:pt x="4039" y="6242"/>
                    <a:pt x="4050" y="6253"/>
                    <a:pt x="4050" y="6267"/>
                  </a:cubicBezTo>
                  <a:cubicBezTo>
                    <a:pt x="4050" y="6281"/>
                    <a:pt x="4039" y="6292"/>
                    <a:pt x="4025" y="6292"/>
                  </a:cubicBezTo>
                  <a:close/>
                  <a:moveTo>
                    <a:pt x="3675" y="6292"/>
                  </a:moveTo>
                  <a:lnTo>
                    <a:pt x="3525" y="6292"/>
                  </a:lnTo>
                  <a:cubicBezTo>
                    <a:pt x="3511" y="6292"/>
                    <a:pt x="3500" y="6281"/>
                    <a:pt x="3500" y="6267"/>
                  </a:cubicBezTo>
                  <a:cubicBezTo>
                    <a:pt x="3500" y="6253"/>
                    <a:pt x="3511" y="6242"/>
                    <a:pt x="3525" y="6242"/>
                  </a:cubicBezTo>
                  <a:lnTo>
                    <a:pt x="3675" y="6242"/>
                  </a:lnTo>
                  <a:cubicBezTo>
                    <a:pt x="3689" y="6242"/>
                    <a:pt x="3700" y="6253"/>
                    <a:pt x="3700" y="6267"/>
                  </a:cubicBezTo>
                  <a:cubicBezTo>
                    <a:pt x="3700" y="6281"/>
                    <a:pt x="3689" y="6292"/>
                    <a:pt x="3675" y="6292"/>
                  </a:cubicBezTo>
                  <a:close/>
                  <a:moveTo>
                    <a:pt x="3325" y="6292"/>
                  </a:moveTo>
                  <a:lnTo>
                    <a:pt x="3175" y="6292"/>
                  </a:lnTo>
                  <a:cubicBezTo>
                    <a:pt x="3161" y="6292"/>
                    <a:pt x="3150" y="6281"/>
                    <a:pt x="3150" y="6267"/>
                  </a:cubicBezTo>
                  <a:cubicBezTo>
                    <a:pt x="3150" y="6253"/>
                    <a:pt x="3161" y="6242"/>
                    <a:pt x="3175" y="6242"/>
                  </a:cubicBezTo>
                  <a:lnTo>
                    <a:pt x="3325" y="6242"/>
                  </a:lnTo>
                  <a:cubicBezTo>
                    <a:pt x="3339" y="6242"/>
                    <a:pt x="3350" y="6253"/>
                    <a:pt x="3350" y="6267"/>
                  </a:cubicBezTo>
                  <a:cubicBezTo>
                    <a:pt x="3350" y="6281"/>
                    <a:pt x="3339" y="6292"/>
                    <a:pt x="3325" y="6292"/>
                  </a:cubicBezTo>
                  <a:close/>
                  <a:moveTo>
                    <a:pt x="2975" y="6292"/>
                  </a:moveTo>
                  <a:lnTo>
                    <a:pt x="2825" y="6292"/>
                  </a:lnTo>
                  <a:cubicBezTo>
                    <a:pt x="2811" y="6292"/>
                    <a:pt x="2800" y="6281"/>
                    <a:pt x="2800" y="6267"/>
                  </a:cubicBezTo>
                  <a:cubicBezTo>
                    <a:pt x="2800" y="6253"/>
                    <a:pt x="2811" y="6242"/>
                    <a:pt x="2825" y="6242"/>
                  </a:cubicBezTo>
                  <a:lnTo>
                    <a:pt x="2975" y="6242"/>
                  </a:lnTo>
                  <a:cubicBezTo>
                    <a:pt x="2989" y="6242"/>
                    <a:pt x="3000" y="6253"/>
                    <a:pt x="3000" y="6267"/>
                  </a:cubicBezTo>
                  <a:cubicBezTo>
                    <a:pt x="3000" y="6281"/>
                    <a:pt x="2989" y="6292"/>
                    <a:pt x="2975" y="6292"/>
                  </a:cubicBezTo>
                  <a:close/>
                  <a:moveTo>
                    <a:pt x="2625" y="6292"/>
                  </a:moveTo>
                  <a:lnTo>
                    <a:pt x="2475" y="6292"/>
                  </a:lnTo>
                  <a:cubicBezTo>
                    <a:pt x="2461" y="6292"/>
                    <a:pt x="2450" y="6281"/>
                    <a:pt x="2450" y="6267"/>
                  </a:cubicBezTo>
                  <a:cubicBezTo>
                    <a:pt x="2450" y="6253"/>
                    <a:pt x="2461" y="6242"/>
                    <a:pt x="2475" y="6242"/>
                  </a:cubicBezTo>
                  <a:lnTo>
                    <a:pt x="2625" y="6242"/>
                  </a:lnTo>
                  <a:cubicBezTo>
                    <a:pt x="2639" y="6242"/>
                    <a:pt x="2650" y="6253"/>
                    <a:pt x="2650" y="6267"/>
                  </a:cubicBezTo>
                  <a:cubicBezTo>
                    <a:pt x="2650" y="6281"/>
                    <a:pt x="2639" y="6292"/>
                    <a:pt x="2625" y="6292"/>
                  </a:cubicBezTo>
                  <a:close/>
                  <a:moveTo>
                    <a:pt x="2275" y="6292"/>
                  </a:moveTo>
                  <a:lnTo>
                    <a:pt x="2125" y="6292"/>
                  </a:lnTo>
                  <a:cubicBezTo>
                    <a:pt x="2111" y="6292"/>
                    <a:pt x="2100" y="6281"/>
                    <a:pt x="2100" y="6267"/>
                  </a:cubicBezTo>
                  <a:cubicBezTo>
                    <a:pt x="2100" y="6253"/>
                    <a:pt x="2111" y="6242"/>
                    <a:pt x="2125" y="6242"/>
                  </a:cubicBezTo>
                  <a:lnTo>
                    <a:pt x="2275" y="6242"/>
                  </a:lnTo>
                  <a:cubicBezTo>
                    <a:pt x="2289" y="6242"/>
                    <a:pt x="2300" y="6253"/>
                    <a:pt x="2300" y="6267"/>
                  </a:cubicBezTo>
                  <a:cubicBezTo>
                    <a:pt x="2300" y="6281"/>
                    <a:pt x="2289" y="6292"/>
                    <a:pt x="2275" y="6292"/>
                  </a:cubicBezTo>
                  <a:close/>
                  <a:moveTo>
                    <a:pt x="1925" y="6292"/>
                  </a:moveTo>
                  <a:lnTo>
                    <a:pt x="1775" y="6292"/>
                  </a:lnTo>
                  <a:cubicBezTo>
                    <a:pt x="1761" y="6292"/>
                    <a:pt x="1750" y="6281"/>
                    <a:pt x="1750" y="6267"/>
                  </a:cubicBezTo>
                  <a:cubicBezTo>
                    <a:pt x="1750" y="6253"/>
                    <a:pt x="1761" y="6242"/>
                    <a:pt x="1775" y="6242"/>
                  </a:cubicBezTo>
                  <a:lnTo>
                    <a:pt x="1925" y="6242"/>
                  </a:lnTo>
                  <a:cubicBezTo>
                    <a:pt x="1939" y="6242"/>
                    <a:pt x="1950" y="6253"/>
                    <a:pt x="1950" y="6267"/>
                  </a:cubicBezTo>
                  <a:cubicBezTo>
                    <a:pt x="1950" y="6281"/>
                    <a:pt x="1939" y="6292"/>
                    <a:pt x="1925" y="6292"/>
                  </a:cubicBezTo>
                  <a:close/>
                  <a:moveTo>
                    <a:pt x="1575" y="6292"/>
                  </a:moveTo>
                  <a:lnTo>
                    <a:pt x="1425" y="6292"/>
                  </a:lnTo>
                  <a:cubicBezTo>
                    <a:pt x="1411" y="6292"/>
                    <a:pt x="1400" y="6281"/>
                    <a:pt x="1400" y="6267"/>
                  </a:cubicBezTo>
                  <a:cubicBezTo>
                    <a:pt x="1400" y="6253"/>
                    <a:pt x="1411" y="6242"/>
                    <a:pt x="1425" y="6242"/>
                  </a:cubicBezTo>
                  <a:lnTo>
                    <a:pt x="1575" y="6242"/>
                  </a:lnTo>
                  <a:cubicBezTo>
                    <a:pt x="1589" y="6242"/>
                    <a:pt x="1600" y="6253"/>
                    <a:pt x="1600" y="6267"/>
                  </a:cubicBezTo>
                  <a:cubicBezTo>
                    <a:pt x="1600" y="6281"/>
                    <a:pt x="1589" y="6292"/>
                    <a:pt x="1575" y="6292"/>
                  </a:cubicBezTo>
                  <a:close/>
                  <a:moveTo>
                    <a:pt x="1225" y="6292"/>
                  </a:moveTo>
                  <a:lnTo>
                    <a:pt x="1075" y="6292"/>
                  </a:lnTo>
                  <a:cubicBezTo>
                    <a:pt x="1061" y="6292"/>
                    <a:pt x="1050" y="6281"/>
                    <a:pt x="1050" y="6267"/>
                  </a:cubicBezTo>
                  <a:cubicBezTo>
                    <a:pt x="1050" y="6253"/>
                    <a:pt x="1061" y="6242"/>
                    <a:pt x="1075" y="6242"/>
                  </a:cubicBezTo>
                  <a:lnTo>
                    <a:pt x="1225" y="6242"/>
                  </a:lnTo>
                  <a:cubicBezTo>
                    <a:pt x="1239" y="6242"/>
                    <a:pt x="1250" y="6253"/>
                    <a:pt x="1250" y="6267"/>
                  </a:cubicBezTo>
                  <a:cubicBezTo>
                    <a:pt x="1250" y="6281"/>
                    <a:pt x="1239" y="6292"/>
                    <a:pt x="1225" y="6292"/>
                  </a:cubicBezTo>
                  <a:close/>
                  <a:moveTo>
                    <a:pt x="875" y="6292"/>
                  </a:moveTo>
                  <a:lnTo>
                    <a:pt x="725" y="6292"/>
                  </a:lnTo>
                  <a:cubicBezTo>
                    <a:pt x="711" y="6292"/>
                    <a:pt x="700" y="6281"/>
                    <a:pt x="700" y="6267"/>
                  </a:cubicBezTo>
                  <a:cubicBezTo>
                    <a:pt x="700" y="6253"/>
                    <a:pt x="711" y="6242"/>
                    <a:pt x="725" y="6242"/>
                  </a:cubicBezTo>
                  <a:lnTo>
                    <a:pt x="875" y="6242"/>
                  </a:lnTo>
                  <a:cubicBezTo>
                    <a:pt x="889" y="6242"/>
                    <a:pt x="900" y="6253"/>
                    <a:pt x="900" y="6267"/>
                  </a:cubicBezTo>
                  <a:cubicBezTo>
                    <a:pt x="900" y="6281"/>
                    <a:pt x="889" y="6292"/>
                    <a:pt x="875" y="6292"/>
                  </a:cubicBezTo>
                  <a:close/>
                  <a:moveTo>
                    <a:pt x="525" y="6292"/>
                  </a:moveTo>
                  <a:lnTo>
                    <a:pt x="375" y="6292"/>
                  </a:lnTo>
                  <a:cubicBezTo>
                    <a:pt x="361" y="6292"/>
                    <a:pt x="350" y="6281"/>
                    <a:pt x="350" y="6267"/>
                  </a:cubicBezTo>
                  <a:cubicBezTo>
                    <a:pt x="350" y="6253"/>
                    <a:pt x="361" y="6242"/>
                    <a:pt x="375" y="6242"/>
                  </a:cubicBezTo>
                  <a:lnTo>
                    <a:pt x="525" y="6242"/>
                  </a:lnTo>
                  <a:cubicBezTo>
                    <a:pt x="539" y="6242"/>
                    <a:pt x="550" y="6253"/>
                    <a:pt x="550" y="6267"/>
                  </a:cubicBezTo>
                  <a:cubicBezTo>
                    <a:pt x="550" y="6281"/>
                    <a:pt x="539" y="6292"/>
                    <a:pt x="525" y="6292"/>
                  </a:cubicBezTo>
                  <a:close/>
                  <a:moveTo>
                    <a:pt x="175" y="6292"/>
                  </a:moveTo>
                  <a:lnTo>
                    <a:pt x="25" y="6292"/>
                  </a:lnTo>
                  <a:cubicBezTo>
                    <a:pt x="11" y="6292"/>
                    <a:pt x="0" y="6281"/>
                    <a:pt x="0" y="6267"/>
                  </a:cubicBezTo>
                  <a:cubicBezTo>
                    <a:pt x="0" y="6253"/>
                    <a:pt x="11" y="6242"/>
                    <a:pt x="25" y="6242"/>
                  </a:cubicBezTo>
                  <a:lnTo>
                    <a:pt x="175" y="6242"/>
                  </a:lnTo>
                  <a:cubicBezTo>
                    <a:pt x="189" y="6242"/>
                    <a:pt x="200" y="6253"/>
                    <a:pt x="200" y="6267"/>
                  </a:cubicBezTo>
                  <a:cubicBezTo>
                    <a:pt x="200" y="6281"/>
                    <a:pt x="189" y="6292"/>
                    <a:pt x="175" y="6292"/>
                  </a:cubicBezTo>
                  <a:close/>
                </a:path>
              </a:pathLst>
            </a:custGeom>
            <a:solidFill>
              <a:srgbClr val="000000"/>
            </a:solidFill>
            <a:ln w="3175">
              <a:solidFill>
                <a:srgbClr val="000000"/>
              </a:solidFill>
              <a:bevel/>
              <a:headEnd/>
              <a:tailEnd/>
            </a:ln>
          </p:spPr>
          <p:txBody>
            <a:bodyPr/>
            <a:lstStyle/>
            <a:p>
              <a:endParaRPr lang="en-US"/>
            </a:p>
          </p:txBody>
        </p:sp>
        <p:sp>
          <p:nvSpPr>
            <p:cNvPr id="65622" name="Line 169"/>
            <p:cNvSpPr>
              <a:spLocks noChangeShapeType="1"/>
            </p:cNvSpPr>
            <p:nvPr/>
          </p:nvSpPr>
          <p:spPr bwMode="auto">
            <a:xfrm>
              <a:off x="2951" y="1213"/>
              <a:ext cx="0" cy="947"/>
            </a:xfrm>
            <a:prstGeom prst="line">
              <a:avLst/>
            </a:prstGeom>
            <a:noFill/>
            <a:ln w="15875">
              <a:solidFill>
                <a:srgbClr val="000000"/>
              </a:solidFill>
              <a:round/>
              <a:headEnd/>
              <a:tailEnd/>
            </a:ln>
          </p:spPr>
          <p:txBody>
            <a:bodyPr/>
            <a:lstStyle/>
            <a:p>
              <a:endParaRPr lang="en-US"/>
            </a:p>
          </p:txBody>
        </p:sp>
        <p:sp>
          <p:nvSpPr>
            <p:cNvPr id="65623" name="Rectangle 170"/>
            <p:cNvSpPr>
              <a:spLocks noChangeArrowheads="1"/>
            </p:cNvSpPr>
            <p:nvPr/>
          </p:nvSpPr>
          <p:spPr bwMode="auto">
            <a:xfrm>
              <a:off x="4247" y="1557"/>
              <a:ext cx="242"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OSec</a:t>
              </a:r>
              <a:endParaRPr lang="en-US"/>
            </a:p>
          </p:txBody>
        </p:sp>
        <p:sp>
          <p:nvSpPr>
            <p:cNvPr id="65624" name="Rectangle 171"/>
            <p:cNvSpPr>
              <a:spLocks noChangeArrowheads="1"/>
            </p:cNvSpPr>
            <p:nvPr/>
          </p:nvSpPr>
          <p:spPr bwMode="auto">
            <a:xfrm>
              <a:off x="4466" y="1557"/>
              <a:ext cx="381"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HRM C&amp;I</a:t>
              </a:r>
              <a:endParaRPr lang="en-US"/>
            </a:p>
          </p:txBody>
        </p:sp>
        <p:grpSp>
          <p:nvGrpSpPr>
            <p:cNvPr id="65625" name="Group 177"/>
            <p:cNvGrpSpPr>
              <a:grpSpLocks/>
            </p:cNvGrpSpPr>
            <p:nvPr/>
          </p:nvGrpSpPr>
          <p:grpSpPr bwMode="auto">
            <a:xfrm>
              <a:off x="4153" y="1468"/>
              <a:ext cx="695" cy="222"/>
              <a:chOff x="4153" y="1468"/>
              <a:chExt cx="695" cy="222"/>
            </a:xfrm>
          </p:grpSpPr>
          <p:sp>
            <p:nvSpPr>
              <p:cNvPr id="65955" name="Rectangle 172"/>
              <p:cNvSpPr>
                <a:spLocks noChangeArrowheads="1"/>
              </p:cNvSpPr>
              <p:nvPr/>
            </p:nvSpPr>
            <p:spPr bwMode="auto">
              <a:xfrm>
                <a:off x="4191" y="1507"/>
                <a:ext cx="657" cy="183"/>
              </a:xfrm>
              <a:prstGeom prst="rect">
                <a:avLst/>
              </a:prstGeom>
              <a:solidFill>
                <a:srgbClr val="808080"/>
              </a:solidFill>
              <a:ln w="9525">
                <a:noFill/>
                <a:miter lim="800000"/>
                <a:headEnd/>
                <a:tailEnd/>
              </a:ln>
            </p:spPr>
            <p:txBody>
              <a:bodyPr/>
              <a:lstStyle/>
              <a:p>
                <a:endParaRPr lang="en-US"/>
              </a:p>
            </p:txBody>
          </p:sp>
          <p:pic>
            <p:nvPicPr>
              <p:cNvPr id="65956" name="Picture 173"/>
              <p:cNvPicPr>
                <a:picLocks noChangeAspect="1" noChangeArrowheads="1"/>
              </p:cNvPicPr>
              <p:nvPr/>
            </p:nvPicPr>
            <p:blipFill>
              <a:blip r:embed="rId12"/>
              <a:srcRect/>
              <a:stretch>
                <a:fillRect/>
              </a:stretch>
            </p:blipFill>
            <p:spPr bwMode="auto">
              <a:xfrm>
                <a:off x="4192" y="1507"/>
                <a:ext cx="656" cy="182"/>
              </a:xfrm>
              <a:prstGeom prst="rect">
                <a:avLst/>
              </a:prstGeom>
              <a:noFill/>
              <a:ln w="9525">
                <a:noFill/>
                <a:miter lim="800000"/>
                <a:headEnd/>
                <a:tailEnd/>
              </a:ln>
            </p:spPr>
          </p:pic>
          <p:sp>
            <p:nvSpPr>
              <p:cNvPr id="65957" name="Rectangle 174"/>
              <p:cNvSpPr>
                <a:spLocks noChangeArrowheads="1"/>
              </p:cNvSpPr>
              <p:nvPr/>
            </p:nvSpPr>
            <p:spPr bwMode="auto">
              <a:xfrm>
                <a:off x="4191" y="1507"/>
                <a:ext cx="657" cy="183"/>
              </a:xfrm>
              <a:prstGeom prst="rect">
                <a:avLst/>
              </a:prstGeom>
              <a:solidFill>
                <a:srgbClr val="808080"/>
              </a:solidFill>
              <a:ln w="9525">
                <a:noFill/>
                <a:miter lim="800000"/>
                <a:headEnd/>
                <a:tailEnd/>
              </a:ln>
            </p:spPr>
            <p:txBody>
              <a:bodyPr/>
              <a:lstStyle/>
              <a:p>
                <a:endParaRPr lang="en-US"/>
              </a:p>
            </p:txBody>
          </p:sp>
          <p:sp>
            <p:nvSpPr>
              <p:cNvPr id="65958" name="Rectangle 175"/>
              <p:cNvSpPr>
                <a:spLocks noChangeArrowheads="1"/>
              </p:cNvSpPr>
              <p:nvPr/>
            </p:nvSpPr>
            <p:spPr bwMode="auto">
              <a:xfrm>
                <a:off x="4153" y="1468"/>
                <a:ext cx="656" cy="183"/>
              </a:xfrm>
              <a:prstGeom prst="rect">
                <a:avLst/>
              </a:prstGeom>
              <a:solidFill>
                <a:srgbClr val="FFFFFF"/>
              </a:solidFill>
              <a:ln w="9525">
                <a:noFill/>
                <a:miter lim="800000"/>
                <a:headEnd/>
                <a:tailEnd/>
              </a:ln>
            </p:spPr>
            <p:txBody>
              <a:bodyPr/>
              <a:lstStyle/>
              <a:p>
                <a:endParaRPr lang="en-US"/>
              </a:p>
            </p:txBody>
          </p:sp>
          <p:sp>
            <p:nvSpPr>
              <p:cNvPr id="65959" name="Rectangle 176"/>
              <p:cNvSpPr>
                <a:spLocks noChangeArrowheads="1"/>
              </p:cNvSpPr>
              <p:nvPr/>
            </p:nvSpPr>
            <p:spPr bwMode="auto">
              <a:xfrm>
                <a:off x="4153" y="1468"/>
                <a:ext cx="656" cy="183"/>
              </a:xfrm>
              <a:prstGeom prst="rect">
                <a:avLst/>
              </a:prstGeom>
              <a:noFill/>
              <a:ln w="7938" cap="rnd">
                <a:solidFill>
                  <a:srgbClr val="000000"/>
                </a:solidFill>
                <a:miter lim="800000"/>
                <a:headEnd/>
                <a:tailEnd/>
              </a:ln>
            </p:spPr>
            <p:txBody>
              <a:bodyPr/>
              <a:lstStyle/>
              <a:p>
                <a:endParaRPr lang="en-US"/>
              </a:p>
            </p:txBody>
          </p:sp>
        </p:grpSp>
        <p:sp>
          <p:nvSpPr>
            <p:cNvPr id="65626" name="Rectangle 178"/>
            <p:cNvSpPr>
              <a:spLocks noChangeArrowheads="1"/>
            </p:cNvSpPr>
            <p:nvPr/>
          </p:nvSpPr>
          <p:spPr bwMode="auto">
            <a:xfrm>
              <a:off x="4208" y="1519"/>
              <a:ext cx="242"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OSec</a:t>
              </a:r>
              <a:endParaRPr lang="en-US"/>
            </a:p>
          </p:txBody>
        </p:sp>
        <p:sp>
          <p:nvSpPr>
            <p:cNvPr id="65627" name="Rectangle 179"/>
            <p:cNvSpPr>
              <a:spLocks noChangeArrowheads="1"/>
            </p:cNvSpPr>
            <p:nvPr/>
          </p:nvSpPr>
          <p:spPr bwMode="auto">
            <a:xfrm>
              <a:off x="4427" y="1519"/>
              <a:ext cx="381"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HRM C&amp;I</a:t>
              </a:r>
              <a:endParaRPr lang="en-US"/>
            </a:p>
          </p:txBody>
        </p:sp>
        <p:sp>
          <p:nvSpPr>
            <p:cNvPr id="65628" name="Freeform 180"/>
            <p:cNvSpPr>
              <a:spLocks/>
            </p:cNvSpPr>
            <p:nvPr/>
          </p:nvSpPr>
          <p:spPr bwMode="auto">
            <a:xfrm>
              <a:off x="3935" y="1431"/>
              <a:ext cx="218" cy="129"/>
            </a:xfrm>
            <a:custGeom>
              <a:avLst/>
              <a:gdLst>
                <a:gd name="T0" fmla="*/ 0 w 218"/>
                <a:gd name="T1" fmla="*/ 0 h 129"/>
                <a:gd name="T2" fmla="*/ 0 w 218"/>
                <a:gd name="T3" fmla="*/ 129 h 129"/>
                <a:gd name="T4" fmla="*/ 218 w 218"/>
                <a:gd name="T5" fmla="*/ 129 h 129"/>
                <a:gd name="T6" fmla="*/ 0 60000 65536"/>
                <a:gd name="T7" fmla="*/ 0 60000 65536"/>
                <a:gd name="T8" fmla="*/ 0 60000 65536"/>
                <a:gd name="T9" fmla="*/ 0 w 218"/>
                <a:gd name="T10" fmla="*/ 0 h 129"/>
                <a:gd name="T11" fmla="*/ 218 w 218"/>
                <a:gd name="T12" fmla="*/ 129 h 129"/>
              </a:gdLst>
              <a:ahLst/>
              <a:cxnLst>
                <a:cxn ang="T6">
                  <a:pos x="T0" y="T1"/>
                </a:cxn>
                <a:cxn ang="T7">
                  <a:pos x="T2" y="T3"/>
                </a:cxn>
                <a:cxn ang="T8">
                  <a:pos x="T4" y="T5"/>
                </a:cxn>
              </a:cxnLst>
              <a:rect l="T9" t="T10" r="T11" b="T12"/>
              <a:pathLst>
                <a:path w="218" h="129">
                  <a:moveTo>
                    <a:pt x="0" y="0"/>
                  </a:moveTo>
                  <a:lnTo>
                    <a:pt x="0" y="129"/>
                  </a:lnTo>
                  <a:lnTo>
                    <a:pt x="218" y="129"/>
                  </a:lnTo>
                </a:path>
              </a:pathLst>
            </a:custGeom>
            <a:noFill/>
            <a:ln w="9525">
              <a:solidFill>
                <a:srgbClr val="000000"/>
              </a:solidFill>
              <a:miter lim="800000"/>
              <a:headEnd/>
              <a:tailEnd/>
            </a:ln>
          </p:spPr>
          <p:txBody>
            <a:bodyPr/>
            <a:lstStyle/>
            <a:p>
              <a:endParaRPr lang="en-US"/>
            </a:p>
          </p:txBody>
        </p:sp>
        <p:sp>
          <p:nvSpPr>
            <p:cNvPr id="65629" name="Freeform 181"/>
            <p:cNvSpPr>
              <a:spLocks/>
            </p:cNvSpPr>
            <p:nvPr/>
          </p:nvSpPr>
          <p:spPr bwMode="auto">
            <a:xfrm>
              <a:off x="3935" y="1431"/>
              <a:ext cx="218" cy="383"/>
            </a:xfrm>
            <a:custGeom>
              <a:avLst/>
              <a:gdLst>
                <a:gd name="T0" fmla="*/ 0 w 218"/>
                <a:gd name="T1" fmla="*/ 0 h 383"/>
                <a:gd name="T2" fmla="*/ 0 w 218"/>
                <a:gd name="T3" fmla="*/ 383 h 383"/>
                <a:gd name="T4" fmla="*/ 218 w 218"/>
                <a:gd name="T5" fmla="*/ 383 h 383"/>
                <a:gd name="T6" fmla="*/ 0 60000 65536"/>
                <a:gd name="T7" fmla="*/ 0 60000 65536"/>
                <a:gd name="T8" fmla="*/ 0 60000 65536"/>
                <a:gd name="T9" fmla="*/ 0 w 218"/>
                <a:gd name="T10" fmla="*/ 0 h 383"/>
                <a:gd name="T11" fmla="*/ 218 w 218"/>
                <a:gd name="T12" fmla="*/ 383 h 383"/>
              </a:gdLst>
              <a:ahLst/>
              <a:cxnLst>
                <a:cxn ang="T6">
                  <a:pos x="T0" y="T1"/>
                </a:cxn>
                <a:cxn ang="T7">
                  <a:pos x="T2" y="T3"/>
                </a:cxn>
                <a:cxn ang="T8">
                  <a:pos x="T4" y="T5"/>
                </a:cxn>
              </a:cxnLst>
              <a:rect l="T9" t="T10" r="T11" b="T12"/>
              <a:pathLst>
                <a:path w="218" h="383">
                  <a:moveTo>
                    <a:pt x="0" y="0"/>
                  </a:moveTo>
                  <a:lnTo>
                    <a:pt x="0" y="383"/>
                  </a:lnTo>
                  <a:lnTo>
                    <a:pt x="218" y="383"/>
                  </a:lnTo>
                </a:path>
              </a:pathLst>
            </a:custGeom>
            <a:noFill/>
            <a:ln w="9525">
              <a:solidFill>
                <a:srgbClr val="000000"/>
              </a:solidFill>
              <a:miter lim="800000"/>
              <a:headEnd/>
              <a:tailEnd/>
            </a:ln>
          </p:spPr>
          <p:txBody>
            <a:bodyPr/>
            <a:lstStyle/>
            <a:p>
              <a:endParaRPr lang="en-US"/>
            </a:p>
          </p:txBody>
        </p:sp>
        <p:sp>
          <p:nvSpPr>
            <p:cNvPr id="65630" name="Rectangle 182"/>
            <p:cNvSpPr>
              <a:spLocks noChangeArrowheads="1"/>
            </p:cNvSpPr>
            <p:nvPr/>
          </p:nvSpPr>
          <p:spPr bwMode="auto">
            <a:xfrm>
              <a:off x="4241" y="2878"/>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631" name="Rectangle 183"/>
            <p:cNvSpPr>
              <a:spLocks noChangeArrowheads="1"/>
            </p:cNvSpPr>
            <p:nvPr/>
          </p:nvSpPr>
          <p:spPr bwMode="auto">
            <a:xfrm>
              <a:off x="3982" y="2986"/>
              <a:ext cx="77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Reglementering</a:t>
              </a:r>
              <a:endParaRPr lang="en-US"/>
            </a:p>
          </p:txBody>
        </p:sp>
        <p:grpSp>
          <p:nvGrpSpPr>
            <p:cNvPr id="65632" name="Group 189"/>
            <p:cNvGrpSpPr>
              <a:grpSpLocks/>
            </p:cNvGrpSpPr>
            <p:nvPr/>
          </p:nvGrpSpPr>
          <p:grpSpPr bwMode="auto">
            <a:xfrm>
              <a:off x="3899" y="2816"/>
              <a:ext cx="803" cy="294"/>
              <a:chOff x="3899" y="2816"/>
              <a:chExt cx="803" cy="294"/>
            </a:xfrm>
          </p:grpSpPr>
          <p:sp>
            <p:nvSpPr>
              <p:cNvPr id="65950" name="Rectangle 184"/>
              <p:cNvSpPr>
                <a:spLocks noChangeArrowheads="1"/>
              </p:cNvSpPr>
              <p:nvPr/>
            </p:nvSpPr>
            <p:spPr bwMode="auto">
              <a:xfrm>
                <a:off x="3937" y="2854"/>
                <a:ext cx="765" cy="256"/>
              </a:xfrm>
              <a:prstGeom prst="rect">
                <a:avLst/>
              </a:prstGeom>
              <a:solidFill>
                <a:srgbClr val="808080"/>
              </a:solidFill>
              <a:ln w="9525">
                <a:noFill/>
                <a:miter lim="800000"/>
                <a:headEnd/>
                <a:tailEnd/>
              </a:ln>
            </p:spPr>
            <p:txBody>
              <a:bodyPr/>
              <a:lstStyle/>
              <a:p>
                <a:endParaRPr lang="en-US"/>
              </a:p>
            </p:txBody>
          </p:sp>
          <p:pic>
            <p:nvPicPr>
              <p:cNvPr id="65951" name="Picture 185"/>
              <p:cNvPicPr>
                <a:picLocks noChangeAspect="1" noChangeArrowheads="1"/>
              </p:cNvPicPr>
              <p:nvPr/>
            </p:nvPicPr>
            <p:blipFill>
              <a:blip r:embed="rId13"/>
              <a:srcRect/>
              <a:stretch>
                <a:fillRect/>
              </a:stretch>
            </p:blipFill>
            <p:spPr bwMode="auto">
              <a:xfrm>
                <a:off x="3937" y="2854"/>
                <a:ext cx="765" cy="255"/>
              </a:xfrm>
              <a:prstGeom prst="rect">
                <a:avLst/>
              </a:prstGeom>
              <a:noFill/>
              <a:ln w="9525">
                <a:noFill/>
                <a:miter lim="800000"/>
                <a:headEnd/>
                <a:tailEnd/>
              </a:ln>
            </p:spPr>
          </p:pic>
          <p:sp>
            <p:nvSpPr>
              <p:cNvPr id="65952" name="Rectangle 186"/>
              <p:cNvSpPr>
                <a:spLocks noChangeArrowheads="1"/>
              </p:cNvSpPr>
              <p:nvPr/>
            </p:nvSpPr>
            <p:spPr bwMode="auto">
              <a:xfrm>
                <a:off x="3937" y="2854"/>
                <a:ext cx="765" cy="256"/>
              </a:xfrm>
              <a:prstGeom prst="rect">
                <a:avLst/>
              </a:prstGeom>
              <a:solidFill>
                <a:srgbClr val="808080"/>
              </a:solidFill>
              <a:ln w="9525">
                <a:noFill/>
                <a:miter lim="800000"/>
                <a:headEnd/>
                <a:tailEnd/>
              </a:ln>
            </p:spPr>
            <p:txBody>
              <a:bodyPr/>
              <a:lstStyle/>
              <a:p>
                <a:endParaRPr lang="en-US"/>
              </a:p>
            </p:txBody>
          </p:sp>
          <p:sp>
            <p:nvSpPr>
              <p:cNvPr id="65953" name="Rectangle 187"/>
              <p:cNvSpPr>
                <a:spLocks noChangeArrowheads="1"/>
              </p:cNvSpPr>
              <p:nvPr/>
            </p:nvSpPr>
            <p:spPr bwMode="auto">
              <a:xfrm>
                <a:off x="3899" y="2816"/>
                <a:ext cx="764" cy="255"/>
              </a:xfrm>
              <a:prstGeom prst="rect">
                <a:avLst/>
              </a:prstGeom>
              <a:solidFill>
                <a:srgbClr val="FFFFFF"/>
              </a:solidFill>
              <a:ln w="9525">
                <a:noFill/>
                <a:miter lim="800000"/>
                <a:headEnd/>
                <a:tailEnd/>
              </a:ln>
            </p:spPr>
            <p:txBody>
              <a:bodyPr/>
              <a:lstStyle/>
              <a:p>
                <a:endParaRPr lang="en-US"/>
              </a:p>
            </p:txBody>
          </p:sp>
          <p:sp>
            <p:nvSpPr>
              <p:cNvPr id="65954" name="Rectangle 188"/>
              <p:cNvSpPr>
                <a:spLocks noChangeArrowheads="1"/>
              </p:cNvSpPr>
              <p:nvPr/>
            </p:nvSpPr>
            <p:spPr bwMode="auto">
              <a:xfrm>
                <a:off x="3899" y="2816"/>
                <a:ext cx="764" cy="255"/>
              </a:xfrm>
              <a:prstGeom prst="rect">
                <a:avLst/>
              </a:prstGeom>
              <a:noFill/>
              <a:ln w="7938" cap="rnd">
                <a:solidFill>
                  <a:srgbClr val="000000"/>
                </a:solidFill>
                <a:miter lim="800000"/>
                <a:headEnd/>
                <a:tailEnd/>
              </a:ln>
            </p:spPr>
            <p:txBody>
              <a:bodyPr/>
              <a:lstStyle/>
              <a:p>
                <a:endParaRPr lang="en-US"/>
              </a:p>
            </p:txBody>
          </p:sp>
        </p:grpSp>
        <p:sp>
          <p:nvSpPr>
            <p:cNvPr id="65633" name="Rectangle 190"/>
            <p:cNvSpPr>
              <a:spLocks noChangeArrowheads="1"/>
            </p:cNvSpPr>
            <p:nvPr/>
          </p:nvSpPr>
          <p:spPr bwMode="auto">
            <a:xfrm>
              <a:off x="4202" y="2839"/>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634" name="Rectangle 191"/>
            <p:cNvSpPr>
              <a:spLocks noChangeArrowheads="1"/>
            </p:cNvSpPr>
            <p:nvPr/>
          </p:nvSpPr>
          <p:spPr bwMode="auto">
            <a:xfrm>
              <a:off x="3943" y="2947"/>
              <a:ext cx="77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Reglementering</a:t>
              </a:r>
              <a:endParaRPr lang="en-US"/>
            </a:p>
          </p:txBody>
        </p:sp>
        <p:sp>
          <p:nvSpPr>
            <p:cNvPr id="65635" name="Rectangle 192"/>
            <p:cNvSpPr>
              <a:spLocks noChangeArrowheads="1"/>
            </p:cNvSpPr>
            <p:nvPr/>
          </p:nvSpPr>
          <p:spPr bwMode="auto">
            <a:xfrm>
              <a:off x="4128" y="3206"/>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636" name="Rectangle 193"/>
            <p:cNvSpPr>
              <a:spLocks noChangeArrowheads="1"/>
            </p:cNvSpPr>
            <p:nvPr/>
          </p:nvSpPr>
          <p:spPr bwMode="auto">
            <a:xfrm>
              <a:off x="4313" y="3206"/>
              <a:ext cx="25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Adm</a:t>
              </a:r>
              <a:endParaRPr lang="en-US"/>
            </a:p>
          </p:txBody>
        </p:sp>
        <p:sp>
          <p:nvSpPr>
            <p:cNvPr id="65637" name="Rectangle 194"/>
            <p:cNvSpPr>
              <a:spLocks noChangeArrowheads="1"/>
            </p:cNvSpPr>
            <p:nvPr/>
          </p:nvSpPr>
          <p:spPr bwMode="auto">
            <a:xfrm>
              <a:off x="4119" y="3314"/>
              <a:ext cx="47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Expertise</a:t>
              </a:r>
              <a:endParaRPr lang="en-US"/>
            </a:p>
          </p:txBody>
        </p:sp>
        <p:grpSp>
          <p:nvGrpSpPr>
            <p:cNvPr id="65638" name="Group 200"/>
            <p:cNvGrpSpPr>
              <a:grpSpLocks/>
            </p:cNvGrpSpPr>
            <p:nvPr/>
          </p:nvGrpSpPr>
          <p:grpSpPr bwMode="auto">
            <a:xfrm>
              <a:off x="3899" y="3145"/>
              <a:ext cx="803" cy="293"/>
              <a:chOff x="3899" y="3145"/>
              <a:chExt cx="803" cy="293"/>
            </a:xfrm>
          </p:grpSpPr>
          <p:sp>
            <p:nvSpPr>
              <p:cNvPr id="65945" name="Rectangle 195"/>
              <p:cNvSpPr>
                <a:spLocks noChangeArrowheads="1"/>
              </p:cNvSpPr>
              <p:nvPr/>
            </p:nvSpPr>
            <p:spPr bwMode="auto">
              <a:xfrm>
                <a:off x="3937" y="3183"/>
                <a:ext cx="765" cy="254"/>
              </a:xfrm>
              <a:prstGeom prst="rect">
                <a:avLst/>
              </a:prstGeom>
              <a:solidFill>
                <a:srgbClr val="808080"/>
              </a:solidFill>
              <a:ln w="9525">
                <a:noFill/>
                <a:miter lim="800000"/>
                <a:headEnd/>
                <a:tailEnd/>
              </a:ln>
            </p:spPr>
            <p:txBody>
              <a:bodyPr/>
              <a:lstStyle/>
              <a:p>
                <a:endParaRPr lang="en-US"/>
              </a:p>
            </p:txBody>
          </p:sp>
          <p:pic>
            <p:nvPicPr>
              <p:cNvPr id="65946" name="Picture 196"/>
              <p:cNvPicPr>
                <a:picLocks noChangeAspect="1" noChangeArrowheads="1"/>
              </p:cNvPicPr>
              <p:nvPr/>
            </p:nvPicPr>
            <p:blipFill>
              <a:blip r:embed="rId14"/>
              <a:srcRect/>
              <a:stretch>
                <a:fillRect/>
              </a:stretch>
            </p:blipFill>
            <p:spPr bwMode="auto">
              <a:xfrm>
                <a:off x="3937" y="3183"/>
                <a:ext cx="765" cy="255"/>
              </a:xfrm>
              <a:prstGeom prst="rect">
                <a:avLst/>
              </a:prstGeom>
              <a:noFill/>
              <a:ln w="9525">
                <a:noFill/>
                <a:miter lim="800000"/>
                <a:headEnd/>
                <a:tailEnd/>
              </a:ln>
            </p:spPr>
          </p:pic>
          <p:sp>
            <p:nvSpPr>
              <p:cNvPr id="65947" name="Rectangle 197"/>
              <p:cNvSpPr>
                <a:spLocks noChangeArrowheads="1"/>
              </p:cNvSpPr>
              <p:nvPr/>
            </p:nvSpPr>
            <p:spPr bwMode="auto">
              <a:xfrm>
                <a:off x="3937" y="3183"/>
                <a:ext cx="765" cy="254"/>
              </a:xfrm>
              <a:prstGeom prst="rect">
                <a:avLst/>
              </a:prstGeom>
              <a:solidFill>
                <a:srgbClr val="808080"/>
              </a:solidFill>
              <a:ln w="9525">
                <a:noFill/>
                <a:miter lim="800000"/>
                <a:headEnd/>
                <a:tailEnd/>
              </a:ln>
            </p:spPr>
            <p:txBody>
              <a:bodyPr/>
              <a:lstStyle/>
              <a:p>
                <a:endParaRPr lang="en-US"/>
              </a:p>
            </p:txBody>
          </p:sp>
          <p:sp>
            <p:nvSpPr>
              <p:cNvPr id="65948" name="Rectangle 198"/>
              <p:cNvSpPr>
                <a:spLocks noChangeArrowheads="1"/>
              </p:cNvSpPr>
              <p:nvPr/>
            </p:nvSpPr>
            <p:spPr bwMode="auto">
              <a:xfrm>
                <a:off x="3899" y="3145"/>
                <a:ext cx="764" cy="254"/>
              </a:xfrm>
              <a:prstGeom prst="rect">
                <a:avLst/>
              </a:prstGeom>
              <a:solidFill>
                <a:srgbClr val="FFFFFF"/>
              </a:solidFill>
              <a:ln w="9525">
                <a:noFill/>
                <a:miter lim="800000"/>
                <a:headEnd/>
                <a:tailEnd/>
              </a:ln>
            </p:spPr>
            <p:txBody>
              <a:bodyPr/>
              <a:lstStyle/>
              <a:p>
                <a:endParaRPr lang="en-US"/>
              </a:p>
            </p:txBody>
          </p:sp>
          <p:sp>
            <p:nvSpPr>
              <p:cNvPr id="65949" name="Rectangle 199"/>
              <p:cNvSpPr>
                <a:spLocks noChangeArrowheads="1"/>
              </p:cNvSpPr>
              <p:nvPr/>
            </p:nvSpPr>
            <p:spPr bwMode="auto">
              <a:xfrm>
                <a:off x="3899" y="3145"/>
                <a:ext cx="764" cy="254"/>
              </a:xfrm>
              <a:prstGeom prst="rect">
                <a:avLst/>
              </a:prstGeom>
              <a:noFill/>
              <a:ln w="7938" cap="rnd">
                <a:solidFill>
                  <a:srgbClr val="000000"/>
                </a:solidFill>
                <a:miter lim="800000"/>
                <a:headEnd/>
                <a:tailEnd/>
              </a:ln>
            </p:spPr>
            <p:txBody>
              <a:bodyPr/>
              <a:lstStyle/>
              <a:p>
                <a:endParaRPr lang="en-US"/>
              </a:p>
            </p:txBody>
          </p:sp>
        </p:grpSp>
        <p:sp>
          <p:nvSpPr>
            <p:cNvPr id="65639" name="Rectangle 201"/>
            <p:cNvSpPr>
              <a:spLocks noChangeArrowheads="1"/>
            </p:cNvSpPr>
            <p:nvPr/>
          </p:nvSpPr>
          <p:spPr bwMode="auto">
            <a:xfrm>
              <a:off x="4090" y="3168"/>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640" name="Rectangle 202"/>
            <p:cNvSpPr>
              <a:spLocks noChangeArrowheads="1"/>
            </p:cNvSpPr>
            <p:nvPr/>
          </p:nvSpPr>
          <p:spPr bwMode="auto">
            <a:xfrm>
              <a:off x="4275" y="3168"/>
              <a:ext cx="25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Adm</a:t>
              </a:r>
              <a:endParaRPr lang="en-US"/>
            </a:p>
          </p:txBody>
        </p:sp>
        <p:sp>
          <p:nvSpPr>
            <p:cNvPr id="65641" name="Rectangle 203"/>
            <p:cNvSpPr>
              <a:spLocks noChangeArrowheads="1"/>
            </p:cNvSpPr>
            <p:nvPr/>
          </p:nvSpPr>
          <p:spPr bwMode="auto">
            <a:xfrm>
              <a:off x="4080" y="3276"/>
              <a:ext cx="47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Expertise</a:t>
              </a:r>
              <a:endParaRPr lang="en-US"/>
            </a:p>
          </p:txBody>
        </p:sp>
        <p:sp>
          <p:nvSpPr>
            <p:cNvPr id="65642" name="Freeform 204"/>
            <p:cNvSpPr>
              <a:spLocks/>
            </p:cNvSpPr>
            <p:nvPr/>
          </p:nvSpPr>
          <p:spPr bwMode="auto">
            <a:xfrm>
              <a:off x="3681" y="2712"/>
              <a:ext cx="218" cy="232"/>
            </a:xfrm>
            <a:custGeom>
              <a:avLst/>
              <a:gdLst>
                <a:gd name="T0" fmla="*/ 0 w 218"/>
                <a:gd name="T1" fmla="*/ 0 h 232"/>
                <a:gd name="T2" fmla="*/ 0 w 218"/>
                <a:gd name="T3" fmla="*/ 232 h 232"/>
                <a:gd name="T4" fmla="*/ 218 w 218"/>
                <a:gd name="T5" fmla="*/ 232 h 232"/>
                <a:gd name="T6" fmla="*/ 0 60000 65536"/>
                <a:gd name="T7" fmla="*/ 0 60000 65536"/>
                <a:gd name="T8" fmla="*/ 0 60000 65536"/>
                <a:gd name="T9" fmla="*/ 0 w 218"/>
                <a:gd name="T10" fmla="*/ 0 h 232"/>
                <a:gd name="T11" fmla="*/ 218 w 218"/>
                <a:gd name="T12" fmla="*/ 232 h 232"/>
              </a:gdLst>
              <a:ahLst/>
              <a:cxnLst>
                <a:cxn ang="T6">
                  <a:pos x="T0" y="T1"/>
                </a:cxn>
                <a:cxn ang="T7">
                  <a:pos x="T2" y="T3"/>
                </a:cxn>
                <a:cxn ang="T8">
                  <a:pos x="T4" y="T5"/>
                </a:cxn>
              </a:cxnLst>
              <a:rect l="T9" t="T10" r="T11" b="T12"/>
              <a:pathLst>
                <a:path w="218" h="232">
                  <a:moveTo>
                    <a:pt x="0" y="0"/>
                  </a:moveTo>
                  <a:lnTo>
                    <a:pt x="0" y="232"/>
                  </a:lnTo>
                  <a:lnTo>
                    <a:pt x="218" y="232"/>
                  </a:lnTo>
                </a:path>
              </a:pathLst>
            </a:custGeom>
            <a:noFill/>
            <a:ln w="15875">
              <a:solidFill>
                <a:srgbClr val="000000"/>
              </a:solidFill>
              <a:miter lim="800000"/>
              <a:headEnd/>
              <a:tailEnd/>
            </a:ln>
          </p:spPr>
          <p:txBody>
            <a:bodyPr/>
            <a:lstStyle/>
            <a:p>
              <a:endParaRPr lang="en-US"/>
            </a:p>
          </p:txBody>
        </p:sp>
        <p:sp>
          <p:nvSpPr>
            <p:cNvPr id="65643" name="Freeform 205"/>
            <p:cNvSpPr>
              <a:spLocks/>
            </p:cNvSpPr>
            <p:nvPr/>
          </p:nvSpPr>
          <p:spPr bwMode="auto">
            <a:xfrm>
              <a:off x="3681" y="2712"/>
              <a:ext cx="218" cy="560"/>
            </a:xfrm>
            <a:custGeom>
              <a:avLst/>
              <a:gdLst>
                <a:gd name="T0" fmla="*/ 0 w 218"/>
                <a:gd name="T1" fmla="*/ 0 h 560"/>
                <a:gd name="T2" fmla="*/ 0 w 218"/>
                <a:gd name="T3" fmla="*/ 560 h 560"/>
                <a:gd name="T4" fmla="*/ 218 w 218"/>
                <a:gd name="T5" fmla="*/ 560 h 560"/>
                <a:gd name="T6" fmla="*/ 0 60000 65536"/>
                <a:gd name="T7" fmla="*/ 0 60000 65536"/>
                <a:gd name="T8" fmla="*/ 0 60000 65536"/>
                <a:gd name="T9" fmla="*/ 0 w 218"/>
                <a:gd name="T10" fmla="*/ 0 h 560"/>
                <a:gd name="T11" fmla="*/ 218 w 218"/>
                <a:gd name="T12" fmla="*/ 560 h 560"/>
              </a:gdLst>
              <a:ahLst/>
              <a:cxnLst>
                <a:cxn ang="T6">
                  <a:pos x="T0" y="T1"/>
                </a:cxn>
                <a:cxn ang="T7">
                  <a:pos x="T2" y="T3"/>
                </a:cxn>
                <a:cxn ang="T8">
                  <a:pos x="T4" y="T5"/>
                </a:cxn>
              </a:cxnLst>
              <a:rect l="T9" t="T10" r="T11" b="T12"/>
              <a:pathLst>
                <a:path w="218" h="560">
                  <a:moveTo>
                    <a:pt x="0" y="0"/>
                  </a:moveTo>
                  <a:lnTo>
                    <a:pt x="0" y="560"/>
                  </a:lnTo>
                  <a:lnTo>
                    <a:pt x="218" y="560"/>
                  </a:lnTo>
                </a:path>
              </a:pathLst>
            </a:custGeom>
            <a:noFill/>
            <a:ln w="15875">
              <a:solidFill>
                <a:srgbClr val="000000"/>
              </a:solidFill>
              <a:miter lim="800000"/>
              <a:headEnd/>
              <a:tailEnd/>
            </a:ln>
          </p:spPr>
          <p:txBody>
            <a:bodyPr/>
            <a:lstStyle/>
            <a:p>
              <a:endParaRPr lang="en-US"/>
            </a:p>
          </p:txBody>
        </p:sp>
        <p:sp>
          <p:nvSpPr>
            <p:cNvPr id="65644" name="Freeform 206"/>
            <p:cNvSpPr>
              <a:spLocks/>
            </p:cNvSpPr>
            <p:nvPr/>
          </p:nvSpPr>
          <p:spPr bwMode="auto">
            <a:xfrm>
              <a:off x="3462" y="2712"/>
              <a:ext cx="219" cy="232"/>
            </a:xfrm>
            <a:custGeom>
              <a:avLst/>
              <a:gdLst>
                <a:gd name="T0" fmla="*/ 0 w 219"/>
                <a:gd name="T1" fmla="*/ 232 h 232"/>
                <a:gd name="T2" fmla="*/ 219 w 219"/>
                <a:gd name="T3" fmla="*/ 232 h 232"/>
                <a:gd name="T4" fmla="*/ 219 w 219"/>
                <a:gd name="T5" fmla="*/ 0 h 232"/>
                <a:gd name="T6" fmla="*/ 0 60000 65536"/>
                <a:gd name="T7" fmla="*/ 0 60000 65536"/>
                <a:gd name="T8" fmla="*/ 0 60000 65536"/>
                <a:gd name="T9" fmla="*/ 0 w 219"/>
                <a:gd name="T10" fmla="*/ 0 h 232"/>
                <a:gd name="T11" fmla="*/ 219 w 219"/>
                <a:gd name="T12" fmla="*/ 232 h 232"/>
              </a:gdLst>
              <a:ahLst/>
              <a:cxnLst>
                <a:cxn ang="T6">
                  <a:pos x="T0" y="T1"/>
                </a:cxn>
                <a:cxn ang="T7">
                  <a:pos x="T2" y="T3"/>
                </a:cxn>
                <a:cxn ang="T8">
                  <a:pos x="T4" y="T5"/>
                </a:cxn>
              </a:cxnLst>
              <a:rect l="T9" t="T10" r="T11" b="T12"/>
              <a:pathLst>
                <a:path w="219" h="232">
                  <a:moveTo>
                    <a:pt x="0" y="232"/>
                  </a:moveTo>
                  <a:lnTo>
                    <a:pt x="219" y="232"/>
                  </a:lnTo>
                  <a:lnTo>
                    <a:pt x="219" y="0"/>
                  </a:lnTo>
                </a:path>
              </a:pathLst>
            </a:custGeom>
            <a:noFill/>
            <a:ln w="15875">
              <a:solidFill>
                <a:srgbClr val="000000"/>
              </a:solidFill>
              <a:miter lim="800000"/>
              <a:headEnd/>
              <a:tailEnd/>
            </a:ln>
          </p:spPr>
          <p:txBody>
            <a:bodyPr/>
            <a:lstStyle/>
            <a:p>
              <a:endParaRPr lang="en-US"/>
            </a:p>
          </p:txBody>
        </p:sp>
        <p:sp>
          <p:nvSpPr>
            <p:cNvPr id="65645" name="Rectangle 207"/>
            <p:cNvSpPr>
              <a:spLocks noChangeArrowheads="1"/>
            </p:cNvSpPr>
            <p:nvPr/>
          </p:nvSpPr>
          <p:spPr bwMode="auto">
            <a:xfrm>
              <a:off x="3137" y="3206"/>
              <a:ext cx="37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Comdo</a:t>
              </a:r>
              <a:endParaRPr lang="en-US"/>
            </a:p>
          </p:txBody>
        </p:sp>
        <p:sp>
          <p:nvSpPr>
            <p:cNvPr id="65646" name="Rectangle 208"/>
            <p:cNvSpPr>
              <a:spLocks noChangeArrowheads="1"/>
            </p:cNvSpPr>
            <p:nvPr/>
          </p:nvSpPr>
          <p:spPr bwMode="auto">
            <a:xfrm>
              <a:off x="3234" y="3314"/>
              <a:ext cx="170"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Sp</a:t>
              </a:r>
              <a:endParaRPr lang="en-US"/>
            </a:p>
          </p:txBody>
        </p:sp>
        <p:grpSp>
          <p:nvGrpSpPr>
            <p:cNvPr id="65647" name="Group 214"/>
            <p:cNvGrpSpPr>
              <a:grpSpLocks/>
            </p:cNvGrpSpPr>
            <p:nvPr/>
          </p:nvGrpSpPr>
          <p:grpSpPr bwMode="auto">
            <a:xfrm>
              <a:off x="3025" y="3181"/>
              <a:ext cx="494" cy="221"/>
              <a:chOff x="3025" y="3181"/>
              <a:chExt cx="494" cy="221"/>
            </a:xfrm>
          </p:grpSpPr>
          <p:sp>
            <p:nvSpPr>
              <p:cNvPr id="65940" name="Rectangle 209"/>
              <p:cNvSpPr>
                <a:spLocks noChangeArrowheads="1"/>
              </p:cNvSpPr>
              <p:nvPr/>
            </p:nvSpPr>
            <p:spPr bwMode="auto">
              <a:xfrm>
                <a:off x="3063" y="3218"/>
                <a:ext cx="456" cy="184"/>
              </a:xfrm>
              <a:prstGeom prst="rect">
                <a:avLst/>
              </a:prstGeom>
              <a:solidFill>
                <a:srgbClr val="808080"/>
              </a:solidFill>
              <a:ln w="9525">
                <a:noFill/>
                <a:miter lim="800000"/>
                <a:headEnd/>
                <a:tailEnd/>
              </a:ln>
            </p:spPr>
            <p:txBody>
              <a:bodyPr/>
              <a:lstStyle/>
              <a:p>
                <a:endParaRPr lang="en-US"/>
              </a:p>
            </p:txBody>
          </p:sp>
          <p:pic>
            <p:nvPicPr>
              <p:cNvPr id="65941" name="Picture 210"/>
              <p:cNvPicPr>
                <a:picLocks noChangeAspect="1" noChangeArrowheads="1"/>
              </p:cNvPicPr>
              <p:nvPr/>
            </p:nvPicPr>
            <p:blipFill>
              <a:blip r:embed="rId15"/>
              <a:srcRect/>
              <a:stretch>
                <a:fillRect/>
              </a:stretch>
            </p:blipFill>
            <p:spPr bwMode="auto">
              <a:xfrm>
                <a:off x="3064" y="3219"/>
                <a:ext cx="455" cy="182"/>
              </a:xfrm>
              <a:prstGeom prst="rect">
                <a:avLst/>
              </a:prstGeom>
              <a:noFill/>
              <a:ln w="9525">
                <a:noFill/>
                <a:miter lim="800000"/>
                <a:headEnd/>
                <a:tailEnd/>
              </a:ln>
            </p:spPr>
          </p:pic>
          <p:sp>
            <p:nvSpPr>
              <p:cNvPr id="65942" name="Rectangle 211"/>
              <p:cNvSpPr>
                <a:spLocks noChangeArrowheads="1"/>
              </p:cNvSpPr>
              <p:nvPr/>
            </p:nvSpPr>
            <p:spPr bwMode="auto">
              <a:xfrm>
                <a:off x="3063" y="3218"/>
                <a:ext cx="456" cy="184"/>
              </a:xfrm>
              <a:prstGeom prst="rect">
                <a:avLst/>
              </a:prstGeom>
              <a:solidFill>
                <a:srgbClr val="808080"/>
              </a:solidFill>
              <a:ln w="9525">
                <a:noFill/>
                <a:miter lim="800000"/>
                <a:headEnd/>
                <a:tailEnd/>
              </a:ln>
            </p:spPr>
            <p:txBody>
              <a:bodyPr/>
              <a:lstStyle/>
              <a:p>
                <a:endParaRPr lang="en-US"/>
              </a:p>
            </p:txBody>
          </p:sp>
          <p:sp>
            <p:nvSpPr>
              <p:cNvPr id="65943" name="Rectangle 212"/>
              <p:cNvSpPr>
                <a:spLocks noChangeArrowheads="1"/>
              </p:cNvSpPr>
              <p:nvPr/>
            </p:nvSpPr>
            <p:spPr bwMode="auto">
              <a:xfrm>
                <a:off x="3025" y="3181"/>
                <a:ext cx="455" cy="182"/>
              </a:xfrm>
              <a:prstGeom prst="rect">
                <a:avLst/>
              </a:prstGeom>
              <a:solidFill>
                <a:srgbClr val="DDDDDD"/>
              </a:solidFill>
              <a:ln w="9525">
                <a:noFill/>
                <a:miter lim="800000"/>
                <a:headEnd/>
                <a:tailEnd/>
              </a:ln>
            </p:spPr>
            <p:txBody>
              <a:bodyPr/>
              <a:lstStyle/>
              <a:p>
                <a:endParaRPr lang="en-US"/>
              </a:p>
            </p:txBody>
          </p:sp>
          <p:sp>
            <p:nvSpPr>
              <p:cNvPr id="65944" name="Rectangle 213"/>
              <p:cNvSpPr>
                <a:spLocks noChangeArrowheads="1"/>
              </p:cNvSpPr>
              <p:nvPr/>
            </p:nvSpPr>
            <p:spPr bwMode="auto">
              <a:xfrm>
                <a:off x="3025" y="3181"/>
                <a:ext cx="455" cy="182"/>
              </a:xfrm>
              <a:prstGeom prst="rect">
                <a:avLst/>
              </a:prstGeom>
              <a:noFill/>
              <a:ln w="7938" cap="rnd">
                <a:solidFill>
                  <a:srgbClr val="000000"/>
                </a:solidFill>
                <a:miter lim="800000"/>
                <a:headEnd/>
                <a:tailEnd/>
              </a:ln>
            </p:spPr>
            <p:txBody>
              <a:bodyPr/>
              <a:lstStyle/>
              <a:p>
                <a:endParaRPr lang="en-US"/>
              </a:p>
            </p:txBody>
          </p:sp>
        </p:grpSp>
        <p:sp>
          <p:nvSpPr>
            <p:cNvPr id="65648" name="Rectangle 215"/>
            <p:cNvSpPr>
              <a:spLocks noChangeArrowheads="1"/>
            </p:cNvSpPr>
            <p:nvPr/>
          </p:nvSpPr>
          <p:spPr bwMode="auto">
            <a:xfrm>
              <a:off x="3098" y="3168"/>
              <a:ext cx="37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Comdo</a:t>
              </a:r>
              <a:endParaRPr lang="en-US"/>
            </a:p>
          </p:txBody>
        </p:sp>
        <p:sp>
          <p:nvSpPr>
            <p:cNvPr id="65649" name="Rectangle 216"/>
            <p:cNvSpPr>
              <a:spLocks noChangeArrowheads="1"/>
            </p:cNvSpPr>
            <p:nvPr/>
          </p:nvSpPr>
          <p:spPr bwMode="auto">
            <a:xfrm>
              <a:off x="3195" y="3276"/>
              <a:ext cx="170"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Sp</a:t>
              </a:r>
              <a:endParaRPr lang="en-US"/>
            </a:p>
          </p:txBody>
        </p:sp>
        <p:sp>
          <p:nvSpPr>
            <p:cNvPr id="65650" name="Freeform 217"/>
            <p:cNvSpPr>
              <a:spLocks/>
            </p:cNvSpPr>
            <p:nvPr/>
          </p:nvSpPr>
          <p:spPr bwMode="auto">
            <a:xfrm>
              <a:off x="3480" y="2712"/>
              <a:ext cx="201" cy="560"/>
            </a:xfrm>
            <a:custGeom>
              <a:avLst/>
              <a:gdLst>
                <a:gd name="T0" fmla="*/ 0 w 201"/>
                <a:gd name="T1" fmla="*/ 560 h 560"/>
                <a:gd name="T2" fmla="*/ 201 w 201"/>
                <a:gd name="T3" fmla="*/ 560 h 560"/>
                <a:gd name="T4" fmla="*/ 201 w 201"/>
                <a:gd name="T5" fmla="*/ 0 h 560"/>
                <a:gd name="T6" fmla="*/ 0 60000 65536"/>
                <a:gd name="T7" fmla="*/ 0 60000 65536"/>
                <a:gd name="T8" fmla="*/ 0 60000 65536"/>
                <a:gd name="T9" fmla="*/ 0 w 201"/>
                <a:gd name="T10" fmla="*/ 0 h 560"/>
                <a:gd name="T11" fmla="*/ 201 w 201"/>
                <a:gd name="T12" fmla="*/ 560 h 560"/>
              </a:gdLst>
              <a:ahLst/>
              <a:cxnLst>
                <a:cxn ang="T6">
                  <a:pos x="T0" y="T1"/>
                </a:cxn>
                <a:cxn ang="T7">
                  <a:pos x="T2" y="T3"/>
                </a:cxn>
                <a:cxn ang="T8">
                  <a:pos x="T4" y="T5"/>
                </a:cxn>
              </a:cxnLst>
              <a:rect l="T9" t="T10" r="T11" b="T12"/>
              <a:pathLst>
                <a:path w="201" h="560">
                  <a:moveTo>
                    <a:pt x="0" y="560"/>
                  </a:moveTo>
                  <a:lnTo>
                    <a:pt x="201" y="560"/>
                  </a:lnTo>
                  <a:lnTo>
                    <a:pt x="201" y="0"/>
                  </a:lnTo>
                </a:path>
              </a:pathLst>
            </a:custGeom>
            <a:noFill/>
            <a:ln w="15875">
              <a:solidFill>
                <a:srgbClr val="000000"/>
              </a:solidFill>
              <a:miter lim="800000"/>
              <a:headEnd/>
              <a:tailEnd/>
            </a:ln>
          </p:spPr>
          <p:txBody>
            <a:bodyPr/>
            <a:lstStyle/>
            <a:p>
              <a:endParaRPr lang="en-US"/>
            </a:p>
          </p:txBody>
        </p:sp>
        <p:sp>
          <p:nvSpPr>
            <p:cNvPr id="65651" name="Rectangle 218"/>
            <p:cNvSpPr>
              <a:spLocks noChangeArrowheads="1"/>
            </p:cNvSpPr>
            <p:nvPr/>
          </p:nvSpPr>
          <p:spPr bwMode="auto">
            <a:xfrm>
              <a:off x="1605" y="3061"/>
              <a:ext cx="37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Comdo</a:t>
              </a:r>
              <a:endParaRPr lang="en-US"/>
            </a:p>
          </p:txBody>
        </p:sp>
        <p:sp>
          <p:nvSpPr>
            <p:cNvPr id="65652" name="Rectangle 219"/>
            <p:cNvSpPr>
              <a:spLocks noChangeArrowheads="1"/>
            </p:cNvSpPr>
            <p:nvPr/>
          </p:nvSpPr>
          <p:spPr bwMode="auto">
            <a:xfrm>
              <a:off x="1703" y="3168"/>
              <a:ext cx="170"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Sp</a:t>
              </a:r>
              <a:endParaRPr lang="en-US"/>
            </a:p>
          </p:txBody>
        </p:sp>
        <p:grpSp>
          <p:nvGrpSpPr>
            <p:cNvPr id="65653" name="Group 225"/>
            <p:cNvGrpSpPr>
              <a:grpSpLocks/>
            </p:cNvGrpSpPr>
            <p:nvPr/>
          </p:nvGrpSpPr>
          <p:grpSpPr bwMode="auto">
            <a:xfrm>
              <a:off x="1493" y="3034"/>
              <a:ext cx="495" cy="221"/>
              <a:chOff x="1493" y="3034"/>
              <a:chExt cx="495" cy="221"/>
            </a:xfrm>
          </p:grpSpPr>
          <p:sp>
            <p:nvSpPr>
              <p:cNvPr id="65935" name="Rectangle 220"/>
              <p:cNvSpPr>
                <a:spLocks noChangeArrowheads="1"/>
              </p:cNvSpPr>
              <p:nvPr/>
            </p:nvSpPr>
            <p:spPr bwMode="auto">
              <a:xfrm>
                <a:off x="1531" y="3072"/>
                <a:ext cx="457" cy="183"/>
              </a:xfrm>
              <a:prstGeom prst="rect">
                <a:avLst/>
              </a:prstGeom>
              <a:solidFill>
                <a:srgbClr val="808080"/>
              </a:solidFill>
              <a:ln w="9525">
                <a:noFill/>
                <a:miter lim="800000"/>
                <a:headEnd/>
                <a:tailEnd/>
              </a:ln>
            </p:spPr>
            <p:txBody>
              <a:bodyPr/>
              <a:lstStyle/>
              <a:p>
                <a:endParaRPr lang="en-US"/>
              </a:p>
            </p:txBody>
          </p:sp>
          <p:pic>
            <p:nvPicPr>
              <p:cNvPr id="65936" name="Picture 221"/>
              <p:cNvPicPr>
                <a:picLocks noChangeAspect="1" noChangeArrowheads="1"/>
              </p:cNvPicPr>
              <p:nvPr/>
            </p:nvPicPr>
            <p:blipFill>
              <a:blip r:embed="rId16"/>
              <a:srcRect/>
              <a:stretch>
                <a:fillRect/>
              </a:stretch>
            </p:blipFill>
            <p:spPr bwMode="auto">
              <a:xfrm>
                <a:off x="1532" y="3073"/>
                <a:ext cx="455" cy="182"/>
              </a:xfrm>
              <a:prstGeom prst="rect">
                <a:avLst/>
              </a:prstGeom>
              <a:noFill/>
              <a:ln w="9525">
                <a:noFill/>
                <a:miter lim="800000"/>
                <a:headEnd/>
                <a:tailEnd/>
              </a:ln>
            </p:spPr>
          </p:pic>
          <p:sp>
            <p:nvSpPr>
              <p:cNvPr id="65937" name="Rectangle 222"/>
              <p:cNvSpPr>
                <a:spLocks noChangeArrowheads="1"/>
              </p:cNvSpPr>
              <p:nvPr/>
            </p:nvSpPr>
            <p:spPr bwMode="auto">
              <a:xfrm>
                <a:off x="1531" y="3072"/>
                <a:ext cx="457" cy="183"/>
              </a:xfrm>
              <a:prstGeom prst="rect">
                <a:avLst/>
              </a:prstGeom>
              <a:solidFill>
                <a:srgbClr val="808080"/>
              </a:solidFill>
              <a:ln w="9525">
                <a:noFill/>
                <a:miter lim="800000"/>
                <a:headEnd/>
                <a:tailEnd/>
              </a:ln>
            </p:spPr>
            <p:txBody>
              <a:bodyPr/>
              <a:lstStyle/>
              <a:p>
                <a:endParaRPr lang="en-US"/>
              </a:p>
            </p:txBody>
          </p:sp>
          <p:sp>
            <p:nvSpPr>
              <p:cNvPr id="65938" name="Rectangle 223"/>
              <p:cNvSpPr>
                <a:spLocks noChangeArrowheads="1"/>
              </p:cNvSpPr>
              <p:nvPr/>
            </p:nvSpPr>
            <p:spPr bwMode="auto">
              <a:xfrm>
                <a:off x="1493" y="3034"/>
                <a:ext cx="456" cy="183"/>
              </a:xfrm>
              <a:prstGeom prst="rect">
                <a:avLst/>
              </a:prstGeom>
              <a:solidFill>
                <a:srgbClr val="DDDDDD"/>
              </a:solidFill>
              <a:ln w="9525">
                <a:noFill/>
                <a:miter lim="800000"/>
                <a:headEnd/>
                <a:tailEnd/>
              </a:ln>
            </p:spPr>
            <p:txBody>
              <a:bodyPr/>
              <a:lstStyle/>
              <a:p>
                <a:endParaRPr lang="en-US"/>
              </a:p>
            </p:txBody>
          </p:sp>
          <p:sp>
            <p:nvSpPr>
              <p:cNvPr id="65939" name="Rectangle 224"/>
              <p:cNvSpPr>
                <a:spLocks noChangeArrowheads="1"/>
              </p:cNvSpPr>
              <p:nvPr/>
            </p:nvSpPr>
            <p:spPr bwMode="auto">
              <a:xfrm>
                <a:off x="1493" y="3034"/>
                <a:ext cx="456" cy="183"/>
              </a:xfrm>
              <a:prstGeom prst="rect">
                <a:avLst/>
              </a:prstGeom>
              <a:noFill/>
              <a:ln w="7938" cap="rnd">
                <a:solidFill>
                  <a:srgbClr val="000000"/>
                </a:solidFill>
                <a:miter lim="800000"/>
                <a:headEnd/>
                <a:tailEnd/>
              </a:ln>
            </p:spPr>
            <p:txBody>
              <a:bodyPr/>
              <a:lstStyle/>
              <a:p>
                <a:endParaRPr lang="en-US"/>
              </a:p>
            </p:txBody>
          </p:sp>
        </p:grpSp>
        <p:sp>
          <p:nvSpPr>
            <p:cNvPr id="65654" name="Rectangle 226"/>
            <p:cNvSpPr>
              <a:spLocks noChangeArrowheads="1"/>
            </p:cNvSpPr>
            <p:nvPr/>
          </p:nvSpPr>
          <p:spPr bwMode="auto">
            <a:xfrm>
              <a:off x="1567" y="3023"/>
              <a:ext cx="37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Comdo</a:t>
              </a:r>
              <a:endParaRPr lang="en-US"/>
            </a:p>
          </p:txBody>
        </p:sp>
        <p:sp>
          <p:nvSpPr>
            <p:cNvPr id="65655" name="Rectangle 227"/>
            <p:cNvSpPr>
              <a:spLocks noChangeArrowheads="1"/>
            </p:cNvSpPr>
            <p:nvPr/>
          </p:nvSpPr>
          <p:spPr bwMode="auto">
            <a:xfrm>
              <a:off x="1664" y="3129"/>
              <a:ext cx="170"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Sp</a:t>
              </a:r>
              <a:endParaRPr lang="en-US"/>
            </a:p>
          </p:txBody>
        </p:sp>
        <p:sp>
          <p:nvSpPr>
            <p:cNvPr id="65656" name="Rectangle 228"/>
            <p:cNvSpPr>
              <a:spLocks noChangeArrowheads="1"/>
            </p:cNvSpPr>
            <p:nvPr/>
          </p:nvSpPr>
          <p:spPr bwMode="auto">
            <a:xfrm>
              <a:off x="1636" y="2859"/>
              <a:ext cx="31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Synth</a:t>
              </a:r>
              <a:endParaRPr lang="en-US"/>
            </a:p>
          </p:txBody>
        </p:sp>
        <p:grpSp>
          <p:nvGrpSpPr>
            <p:cNvPr id="65657" name="Group 334"/>
            <p:cNvGrpSpPr>
              <a:grpSpLocks/>
            </p:cNvGrpSpPr>
            <p:nvPr/>
          </p:nvGrpSpPr>
          <p:grpSpPr bwMode="auto">
            <a:xfrm>
              <a:off x="1493" y="2779"/>
              <a:ext cx="495" cy="222"/>
              <a:chOff x="1493" y="2779"/>
              <a:chExt cx="495" cy="222"/>
            </a:xfrm>
          </p:grpSpPr>
          <p:sp>
            <p:nvSpPr>
              <p:cNvPr id="65830" name="Rectangle 229"/>
              <p:cNvSpPr>
                <a:spLocks noChangeArrowheads="1"/>
              </p:cNvSpPr>
              <p:nvPr/>
            </p:nvSpPr>
            <p:spPr bwMode="auto">
              <a:xfrm>
                <a:off x="1531" y="2817"/>
                <a:ext cx="457" cy="184"/>
              </a:xfrm>
              <a:prstGeom prst="rect">
                <a:avLst/>
              </a:prstGeom>
              <a:solidFill>
                <a:srgbClr val="808080"/>
              </a:solidFill>
              <a:ln w="9525">
                <a:noFill/>
                <a:miter lim="800000"/>
                <a:headEnd/>
                <a:tailEnd/>
              </a:ln>
            </p:spPr>
            <p:txBody>
              <a:bodyPr/>
              <a:lstStyle/>
              <a:p>
                <a:endParaRPr lang="en-US"/>
              </a:p>
            </p:txBody>
          </p:sp>
          <p:pic>
            <p:nvPicPr>
              <p:cNvPr id="65831" name="Picture 230"/>
              <p:cNvPicPr>
                <a:picLocks noChangeAspect="1" noChangeArrowheads="1"/>
              </p:cNvPicPr>
              <p:nvPr/>
            </p:nvPicPr>
            <p:blipFill>
              <a:blip r:embed="rId17"/>
              <a:srcRect/>
              <a:stretch>
                <a:fillRect/>
              </a:stretch>
            </p:blipFill>
            <p:spPr bwMode="auto">
              <a:xfrm>
                <a:off x="1532" y="2818"/>
                <a:ext cx="455" cy="183"/>
              </a:xfrm>
              <a:prstGeom prst="rect">
                <a:avLst/>
              </a:prstGeom>
              <a:noFill/>
              <a:ln w="9525">
                <a:noFill/>
                <a:miter lim="800000"/>
                <a:headEnd/>
                <a:tailEnd/>
              </a:ln>
            </p:spPr>
          </p:pic>
          <p:sp>
            <p:nvSpPr>
              <p:cNvPr id="65832" name="Rectangle 231"/>
              <p:cNvSpPr>
                <a:spLocks noChangeArrowheads="1"/>
              </p:cNvSpPr>
              <p:nvPr/>
            </p:nvSpPr>
            <p:spPr bwMode="auto">
              <a:xfrm>
                <a:off x="1531" y="2817"/>
                <a:ext cx="457" cy="184"/>
              </a:xfrm>
              <a:prstGeom prst="rect">
                <a:avLst/>
              </a:prstGeom>
              <a:solidFill>
                <a:srgbClr val="808080"/>
              </a:solidFill>
              <a:ln w="9525">
                <a:noFill/>
                <a:miter lim="800000"/>
                <a:headEnd/>
                <a:tailEnd/>
              </a:ln>
            </p:spPr>
            <p:txBody>
              <a:bodyPr/>
              <a:lstStyle/>
              <a:p>
                <a:endParaRPr lang="en-US"/>
              </a:p>
            </p:txBody>
          </p:sp>
          <p:sp>
            <p:nvSpPr>
              <p:cNvPr id="65833" name="Rectangle 232"/>
              <p:cNvSpPr>
                <a:spLocks noChangeArrowheads="1"/>
              </p:cNvSpPr>
              <p:nvPr/>
            </p:nvSpPr>
            <p:spPr bwMode="auto">
              <a:xfrm>
                <a:off x="1493" y="2779"/>
                <a:ext cx="23" cy="183"/>
              </a:xfrm>
              <a:prstGeom prst="rect">
                <a:avLst/>
              </a:prstGeom>
              <a:solidFill>
                <a:srgbClr val="FFFFFF"/>
              </a:solidFill>
              <a:ln w="9525">
                <a:noFill/>
                <a:miter lim="800000"/>
                <a:headEnd/>
                <a:tailEnd/>
              </a:ln>
            </p:spPr>
            <p:txBody>
              <a:bodyPr/>
              <a:lstStyle/>
              <a:p>
                <a:endParaRPr lang="en-US"/>
              </a:p>
            </p:txBody>
          </p:sp>
          <p:sp>
            <p:nvSpPr>
              <p:cNvPr id="65834" name="Rectangle 233"/>
              <p:cNvSpPr>
                <a:spLocks noChangeArrowheads="1"/>
              </p:cNvSpPr>
              <p:nvPr/>
            </p:nvSpPr>
            <p:spPr bwMode="auto">
              <a:xfrm>
                <a:off x="1516" y="2779"/>
                <a:ext cx="18" cy="183"/>
              </a:xfrm>
              <a:prstGeom prst="rect">
                <a:avLst/>
              </a:prstGeom>
              <a:solidFill>
                <a:srgbClr val="FFFEFD"/>
              </a:solidFill>
              <a:ln w="9525">
                <a:noFill/>
                <a:miter lim="800000"/>
                <a:headEnd/>
                <a:tailEnd/>
              </a:ln>
            </p:spPr>
            <p:txBody>
              <a:bodyPr/>
              <a:lstStyle/>
              <a:p>
                <a:endParaRPr lang="en-US"/>
              </a:p>
            </p:txBody>
          </p:sp>
          <p:sp>
            <p:nvSpPr>
              <p:cNvPr id="65835" name="Rectangle 234"/>
              <p:cNvSpPr>
                <a:spLocks noChangeArrowheads="1"/>
              </p:cNvSpPr>
              <p:nvPr/>
            </p:nvSpPr>
            <p:spPr bwMode="auto">
              <a:xfrm>
                <a:off x="1534" y="2779"/>
                <a:ext cx="16" cy="183"/>
              </a:xfrm>
              <a:prstGeom prst="rect">
                <a:avLst/>
              </a:prstGeom>
              <a:solidFill>
                <a:srgbClr val="FFFDFB"/>
              </a:solidFill>
              <a:ln w="9525">
                <a:noFill/>
                <a:miter lim="800000"/>
                <a:headEnd/>
                <a:tailEnd/>
              </a:ln>
            </p:spPr>
            <p:txBody>
              <a:bodyPr/>
              <a:lstStyle/>
              <a:p>
                <a:endParaRPr lang="en-US"/>
              </a:p>
            </p:txBody>
          </p:sp>
          <p:sp>
            <p:nvSpPr>
              <p:cNvPr id="65836" name="Rectangle 235"/>
              <p:cNvSpPr>
                <a:spLocks noChangeArrowheads="1"/>
              </p:cNvSpPr>
              <p:nvPr/>
            </p:nvSpPr>
            <p:spPr bwMode="auto">
              <a:xfrm>
                <a:off x="1550" y="2779"/>
                <a:ext cx="8" cy="183"/>
              </a:xfrm>
              <a:prstGeom prst="rect">
                <a:avLst/>
              </a:prstGeom>
              <a:solidFill>
                <a:srgbClr val="FFFBFA"/>
              </a:solidFill>
              <a:ln w="9525">
                <a:noFill/>
                <a:miter lim="800000"/>
                <a:headEnd/>
                <a:tailEnd/>
              </a:ln>
            </p:spPr>
            <p:txBody>
              <a:bodyPr/>
              <a:lstStyle/>
              <a:p>
                <a:endParaRPr lang="en-US"/>
              </a:p>
            </p:txBody>
          </p:sp>
          <p:sp>
            <p:nvSpPr>
              <p:cNvPr id="65837" name="Rectangle 236"/>
              <p:cNvSpPr>
                <a:spLocks noChangeArrowheads="1"/>
              </p:cNvSpPr>
              <p:nvPr/>
            </p:nvSpPr>
            <p:spPr bwMode="auto">
              <a:xfrm>
                <a:off x="1558" y="2779"/>
                <a:ext cx="13" cy="183"/>
              </a:xfrm>
              <a:prstGeom prst="rect">
                <a:avLst/>
              </a:prstGeom>
              <a:solidFill>
                <a:srgbClr val="FFFAF8"/>
              </a:solidFill>
              <a:ln w="9525">
                <a:noFill/>
                <a:miter lim="800000"/>
                <a:headEnd/>
                <a:tailEnd/>
              </a:ln>
            </p:spPr>
            <p:txBody>
              <a:bodyPr/>
              <a:lstStyle/>
              <a:p>
                <a:endParaRPr lang="en-US"/>
              </a:p>
            </p:txBody>
          </p:sp>
          <p:sp>
            <p:nvSpPr>
              <p:cNvPr id="65838" name="Rectangle 237"/>
              <p:cNvSpPr>
                <a:spLocks noChangeArrowheads="1"/>
              </p:cNvSpPr>
              <p:nvPr/>
            </p:nvSpPr>
            <p:spPr bwMode="auto">
              <a:xfrm>
                <a:off x="1571" y="2779"/>
                <a:ext cx="10" cy="183"/>
              </a:xfrm>
              <a:prstGeom prst="rect">
                <a:avLst/>
              </a:prstGeom>
              <a:solidFill>
                <a:srgbClr val="FFF9F6"/>
              </a:solidFill>
              <a:ln w="9525">
                <a:noFill/>
                <a:miter lim="800000"/>
                <a:headEnd/>
                <a:tailEnd/>
              </a:ln>
            </p:spPr>
            <p:txBody>
              <a:bodyPr/>
              <a:lstStyle/>
              <a:p>
                <a:endParaRPr lang="en-US"/>
              </a:p>
            </p:txBody>
          </p:sp>
          <p:sp>
            <p:nvSpPr>
              <p:cNvPr id="65839" name="Rectangle 238"/>
              <p:cNvSpPr>
                <a:spLocks noChangeArrowheads="1"/>
              </p:cNvSpPr>
              <p:nvPr/>
            </p:nvSpPr>
            <p:spPr bwMode="auto">
              <a:xfrm>
                <a:off x="1581" y="2779"/>
                <a:ext cx="9" cy="183"/>
              </a:xfrm>
              <a:prstGeom prst="rect">
                <a:avLst/>
              </a:prstGeom>
              <a:solidFill>
                <a:srgbClr val="FFF8F4"/>
              </a:solidFill>
              <a:ln w="9525">
                <a:noFill/>
                <a:miter lim="800000"/>
                <a:headEnd/>
                <a:tailEnd/>
              </a:ln>
            </p:spPr>
            <p:txBody>
              <a:bodyPr/>
              <a:lstStyle/>
              <a:p>
                <a:endParaRPr lang="en-US"/>
              </a:p>
            </p:txBody>
          </p:sp>
          <p:sp>
            <p:nvSpPr>
              <p:cNvPr id="65840" name="Rectangle 239"/>
              <p:cNvSpPr>
                <a:spLocks noChangeArrowheads="1"/>
              </p:cNvSpPr>
              <p:nvPr/>
            </p:nvSpPr>
            <p:spPr bwMode="auto">
              <a:xfrm>
                <a:off x="1590" y="2779"/>
                <a:ext cx="9" cy="183"/>
              </a:xfrm>
              <a:prstGeom prst="rect">
                <a:avLst/>
              </a:prstGeom>
              <a:solidFill>
                <a:srgbClr val="FFF6F2"/>
              </a:solidFill>
              <a:ln w="9525">
                <a:noFill/>
                <a:miter lim="800000"/>
                <a:headEnd/>
                <a:tailEnd/>
              </a:ln>
            </p:spPr>
            <p:txBody>
              <a:bodyPr/>
              <a:lstStyle/>
              <a:p>
                <a:endParaRPr lang="en-US"/>
              </a:p>
            </p:txBody>
          </p:sp>
          <p:sp>
            <p:nvSpPr>
              <p:cNvPr id="65841" name="Rectangle 240"/>
              <p:cNvSpPr>
                <a:spLocks noChangeArrowheads="1"/>
              </p:cNvSpPr>
              <p:nvPr/>
            </p:nvSpPr>
            <p:spPr bwMode="auto">
              <a:xfrm>
                <a:off x="1599" y="2779"/>
                <a:ext cx="8" cy="183"/>
              </a:xfrm>
              <a:prstGeom prst="rect">
                <a:avLst/>
              </a:prstGeom>
              <a:solidFill>
                <a:srgbClr val="FFF5F0"/>
              </a:solidFill>
              <a:ln w="9525">
                <a:noFill/>
                <a:miter lim="800000"/>
                <a:headEnd/>
                <a:tailEnd/>
              </a:ln>
            </p:spPr>
            <p:txBody>
              <a:bodyPr/>
              <a:lstStyle/>
              <a:p>
                <a:endParaRPr lang="en-US"/>
              </a:p>
            </p:txBody>
          </p:sp>
          <p:sp>
            <p:nvSpPr>
              <p:cNvPr id="65842" name="Rectangle 241"/>
              <p:cNvSpPr>
                <a:spLocks noChangeArrowheads="1"/>
              </p:cNvSpPr>
              <p:nvPr/>
            </p:nvSpPr>
            <p:spPr bwMode="auto">
              <a:xfrm>
                <a:off x="1607" y="2779"/>
                <a:ext cx="6" cy="183"/>
              </a:xfrm>
              <a:prstGeom prst="rect">
                <a:avLst/>
              </a:prstGeom>
              <a:solidFill>
                <a:srgbClr val="FFF4EE"/>
              </a:solidFill>
              <a:ln w="9525">
                <a:noFill/>
                <a:miter lim="800000"/>
                <a:headEnd/>
                <a:tailEnd/>
              </a:ln>
            </p:spPr>
            <p:txBody>
              <a:bodyPr/>
              <a:lstStyle/>
              <a:p>
                <a:endParaRPr lang="en-US"/>
              </a:p>
            </p:txBody>
          </p:sp>
          <p:sp>
            <p:nvSpPr>
              <p:cNvPr id="65843" name="Rectangle 242"/>
              <p:cNvSpPr>
                <a:spLocks noChangeArrowheads="1"/>
              </p:cNvSpPr>
              <p:nvPr/>
            </p:nvSpPr>
            <p:spPr bwMode="auto">
              <a:xfrm>
                <a:off x="1613" y="2779"/>
                <a:ext cx="8" cy="183"/>
              </a:xfrm>
              <a:prstGeom prst="rect">
                <a:avLst/>
              </a:prstGeom>
              <a:solidFill>
                <a:srgbClr val="FFF2EC"/>
              </a:solidFill>
              <a:ln w="9525">
                <a:noFill/>
                <a:miter lim="800000"/>
                <a:headEnd/>
                <a:tailEnd/>
              </a:ln>
            </p:spPr>
            <p:txBody>
              <a:bodyPr/>
              <a:lstStyle/>
              <a:p>
                <a:endParaRPr lang="en-US"/>
              </a:p>
            </p:txBody>
          </p:sp>
          <p:sp>
            <p:nvSpPr>
              <p:cNvPr id="65844" name="Rectangle 243"/>
              <p:cNvSpPr>
                <a:spLocks noChangeArrowheads="1"/>
              </p:cNvSpPr>
              <p:nvPr/>
            </p:nvSpPr>
            <p:spPr bwMode="auto">
              <a:xfrm>
                <a:off x="1621" y="2779"/>
                <a:ext cx="6" cy="183"/>
              </a:xfrm>
              <a:prstGeom prst="rect">
                <a:avLst/>
              </a:prstGeom>
              <a:solidFill>
                <a:srgbClr val="FFF1EA"/>
              </a:solidFill>
              <a:ln w="9525">
                <a:noFill/>
                <a:miter lim="800000"/>
                <a:headEnd/>
                <a:tailEnd/>
              </a:ln>
            </p:spPr>
            <p:txBody>
              <a:bodyPr/>
              <a:lstStyle/>
              <a:p>
                <a:endParaRPr lang="en-US"/>
              </a:p>
            </p:txBody>
          </p:sp>
          <p:sp>
            <p:nvSpPr>
              <p:cNvPr id="65845" name="Rectangle 244"/>
              <p:cNvSpPr>
                <a:spLocks noChangeArrowheads="1"/>
              </p:cNvSpPr>
              <p:nvPr/>
            </p:nvSpPr>
            <p:spPr bwMode="auto">
              <a:xfrm>
                <a:off x="1627" y="2779"/>
                <a:ext cx="6" cy="183"/>
              </a:xfrm>
              <a:prstGeom prst="rect">
                <a:avLst/>
              </a:prstGeom>
              <a:solidFill>
                <a:srgbClr val="FFEFE8"/>
              </a:solidFill>
              <a:ln w="9525">
                <a:noFill/>
                <a:miter lim="800000"/>
                <a:headEnd/>
                <a:tailEnd/>
              </a:ln>
            </p:spPr>
            <p:txBody>
              <a:bodyPr/>
              <a:lstStyle/>
              <a:p>
                <a:endParaRPr lang="en-US"/>
              </a:p>
            </p:txBody>
          </p:sp>
          <p:sp>
            <p:nvSpPr>
              <p:cNvPr id="65846" name="Rectangle 245"/>
              <p:cNvSpPr>
                <a:spLocks noChangeArrowheads="1"/>
              </p:cNvSpPr>
              <p:nvPr/>
            </p:nvSpPr>
            <p:spPr bwMode="auto">
              <a:xfrm>
                <a:off x="1633" y="2779"/>
                <a:ext cx="5" cy="183"/>
              </a:xfrm>
              <a:prstGeom prst="rect">
                <a:avLst/>
              </a:prstGeom>
              <a:solidFill>
                <a:srgbClr val="FFEEE6"/>
              </a:solidFill>
              <a:ln w="9525">
                <a:noFill/>
                <a:miter lim="800000"/>
                <a:headEnd/>
                <a:tailEnd/>
              </a:ln>
            </p:spPr>
            <p:txBody>
              <a:bodyPr/>
              <a:lstStyle/>
              <a:p>
                <a:endParaRPr lang="en-US"/>
              </a:p>
            </p:txBody>
          </p:sp>
          <p:sp>
            <p:nvSpPr>
              <p:cNvPr id="65847" name="Rectangle 246"/>
              <p:cNvSpPr>
                <a:spLocks noChangeArrowheads="1"/>
              </p:cNvSpPr>
              <p:nvPr/>
            </p:nvSpPr>
            <p:spPr bwMode="auto">
              <a:xfrm>
                <a:off x="1638" y="2779"/>
                <a:ext cx="6" cy="183"/>
              </a:xfrm>
              <a:prstGeom prst="rect">
                <a:avLst/>
              </a:prstGeom>
              <a:solidFill>
                <a:srgbClr val="FFEDE4"/>
              </a:solidFill>
              <a:ln w="9525">
                <a:noFill/>
                <a:miter lim="800000"/>
                <a:headEnd/>
                <a:tailEnd/>
              </a:ln>
            </p:spPr>
            <p:txBody>
              <a:bodyPr/>
              <a:lstStyle/>
              <a:p>
                <a:endParaRPr lang="en-US"/>
              </a:p>
            </p:txBody>
          </p:sp>
          <p:sp>
            <p:nvSpPr>
              <p:cNvPr id="65848" name="Rectangle 247"/>
              <p:cNvSpPr>
                <a:spLocks noChangeArrowheads="1"/>
              </p:cNvSpPr>
              <p:nvPr/>
            </p:nvSpPr>
            <p:spPr bwMode="auto">
              <a:xfrm>
                <a:off x="1644" y="2779"/>
                <a:ext cx="5" cy="183"/>
              </a:xfrm>
              <a:prstGeom prst="rect">
                <a:avLst/>
              </a:prstGeom>
              <a:solidFill>
                <a:srgbClr val="FFEBE2"/>
              </a:solidFill>
              <a:ln w="9525">
                <a:noFill/>
                <a:miter lim="800000"/>
                <a:headEnd/>
                <a:tailEnd/>
              </a:ln>
            </p:spPr>
            <p:txBody>
              <a:bodyPr/>
              <a:lstStyle/>
              <a:p>
                <a:endParaRPr lang="en-US"/>
              </a:p>
            </p:txBody>
          </p:sp>
          <p:sp>
            <p:nvSpPr>
              <p:cNvPr id="65849" name="Rectangle 248"/>
              <p:cNvSpPr>
                <a:spLocks noChangeArrowheads="1"/>
              </p:cNvSpPr>
              <p:nvPr/>
            </p:nvSpPr>
            <p:spPr bwMode="auto">
              <a:xfrm>
                <a:off x="1649" y="2779"/>
                <a:ext cx="6" cy="183"/>
              </a:xfrm>
              <a:prstGeom prst="rect">
                <a:avLst/>
              </a:prstGeom>
              <a:solidFill>
                <a:srgbClr val="FFEAE0"/>
              </a:solidFill>
              <a:ln w="9525">
                <a:noFill/>
                <a:miter lim="800000"/>
                <a:headEnd/>
                <a:tailEnd/>
              </a:ln>
            </p:spPr>
            <p:txBody>
              <a:bodyPr/>
              <a:lstStyle/>
              <a:p>
                <a:endParaRPr lang="en-US"/>
              </a:p>
            </p:txBody>
          </p:sp>
          <p:sp>
            <p:nvSpPr>
              <p:cNvPr id="65850" name="Rectangle 249"/>
              <p:cNvSpPr>
                <a:spLocks noChangeArrowheads="1"/>
              </p:cNvSpPr>
              <p:nvPr/>
            </p:nvSpPr>
            <p:spPr bwMode="auto">
              <a:xfrm>
                <a:off x="1655" y="2779"/>
                <a:ext cx="4" cy="183"/>
              </a:xfrm>
              <a:prstGeom prst="rect">
                <a:avLst/>
              </a:prstGeom>
              <a:solidFill>
                <a:srgbClr val="FFE9DE"/>
              </a:solidFill>
              <a:ln w="9525">
                <a:noFill/>
                <a:miter lim="800000"/>
                <a:headEnd/>
                <a:tailEnd/>
              </a:ln>
            </p:spPr>
            <p:txBody>
              <a:bodyPr/>
              <a:lstStyle/>
              <a:p>
                <a:endParaRPr lang="en-US"/>
              </a:p>
            </p:txBody>
          </p:sp>
          <p:sp>
            <p:nvSpPr>
              <p:cNvPr id="65851" name="Rectangle 250"/>
              <p:cNvSpPr>
                <a:spLocks noChangeArrowheads="1"/>
              </p:cNvSpPr>
              <p:nvPr/>
            </p:nvSpPr>
            <p:spPr bwMode="auto">
              <a:xfrm>
                <a:off x="1659" y="2779"/>
                <a:ext cx="5" cy="183"/>
              </a:xfrm>
              <a:prstGeom prst="rect">
                <a:avLst/>
              </a:prstGeom>
              <a:solidFill>
                <a:srgbClr val="FFE7DC"/>
              </a:solidFill>
              <a:ln w="9525">
                <a:noFill/>
                <a:miter lim="800000"/>
                <a:headEnd/>
                <a:tailEnd/>
              </a:ln>
            </p:spPr>
            <p:txBody>
              <a:bodyPr/>
              <a:lstStyle/>
              <a:p>
                <a:endParaRPr lang="en-US"/>
              </a:p>
            </p:txBody>
          </p:sp>
          <p:sp>
            <p:nvSpPr>
              <p:cNvPr id="65852" name="Rectangle 251"/>
              <p:cNvSpPr>
                <a:spLocks noChangeArrowheads="1"/>
              </p:cNvSpPr>
              <p:nvPr/>
            </p:nvSpPr>
            <p:spPr bwMode="auto">
              <a:xfrm>
                <a:off x="1664" y="2779"/>
                <a:ext cx="5" cy="183"/>
              </a:xfrm>
              <a:prstGeom prst="rect">
                <a:avLst/>
              </a:prstGeom>
              <a:solidFill>
                <a:srgbClr val="FFE6DA"/>
              </a:solidFill>
              <a:ln w="9525">
                <a:noFill/>
                <a:miter lim="800000"/>
                <a:headEnd/>
                <a:tailEnd/>
              </a:ln>
            </p:spPr>
            <p:txBody>
              <a:bodyPr/>
              <a:lstStyle/>
              <a:p>
                <a:endParaRPr lang="en-US"/>
              </a:p>
            </p:txBody>
          </p:sp>
          <p:sp>
            <p:nvSpPr>
              <p:cNvPr id="65853" name="Rectangle 252"/>
              <p:cNvSpPr>
                <a:spLocks noChangeArrowheads="1"/>
              </p:cNvSpPr>
              <p:nvPr/>
            </p:nvSpPr>
            <p:spPr bwMode="auto">
              <a:xfrm>
                <a:off x="1669" y="2779"/>
                <a:ext cx="3" cy="183"/>
              </a:xfrm>
              <a:prstGeom prst="rect">
                <a:avLst/>
              </a:prstGeom>
              <a:solidFill>
                <a:srgbClr val="FFE5D8"/>
              </a:solidFill>
              <a:ln w="9525">
                <a:noFill/>
                <a:miter lim="800000"/>
                <a:headEnd/>
                <a:tailEnd/>
              </a:ln>
            </p:spPr>
            <p:txBody>
              <a:bodyPr/>
              <a:lstStyle/>
              <a:p>
                <a:endParaRPr lang="en-US"/>
              </a:p>
            </p:txBody>
          </p:sp>
          <p:sp>
            <p:nvSpPr>
              <p:cNvPr id="65854" name="Rectangle 253"/>
              <p:cNvSpPr>
                <a:spLocks noChangeArrowheads="1"/>
              </p:cNvSpPr>
              <p:nvPr/>
            </p:nvSpPr>
            <p:spPr bwMode="auto">
              <a:xfrm>
                <a:off x="1672" y="2779"/>
                <a:ext cx="4" cy="183"/>
              </a:xfrm>
              <a:prstGeom prst="rect">
                <a:avLst/>
              </a:prstGeom>
              <a:solidFill>
                <a:srgbClr val="FFE4D6"/>
              </a:solidFill>
              <a:ln w="9525">
                <a:noFill/>
                <a:miter lim="800000"/>
                <a:headEnd/>
                <a:tailEnd/>
              </a:ln>
            </p:spPr>
            <p:txBody>
              <a:bodyPr/>
              <a:lstStyle/>
              <a:p>
                <a:endParaRPr lang="en-US"/>
              </a:p>
            </p:txBody>
          </p:sp>
          <p:sp>
            <p:nvSpPr>
              <p:cNvPr id="65855" name="Rectangle 254"/>
              <p:cNvSpPr>
                <a:spLocks noChangeArrowheads="1"/>
              </p:cNvSpPr>
              <p:nvPr/>
            </p:nvSpPr>
            <p:spPr bwMode="auto">
              <a:xfrm>
                <a:off x="1676" y="2779"/>
                <a:ext cx="5" cy="183"/>
              </a:xfrm>
              <a:prstGeom prst="rect">
                <a:avLst/>
              </a:prstGeom>
              <a:solidFill>
                <a:srgbClr val="FFE2D4"/>
              </a:solidFill>
              <a:ln w="9525">
                <a:noFill/>
                <a:miter lim="800000"/>
                <a:headEnd/>
                <a:tailEnd/>
              </a:ln>
            </p:spPr>
            <p:txBody>
              <a:bodyPr/>
              <a:lstStyle/>
              <a:p>
                <a:endParaRPr lang="en-US"/>
              </a:p>
            </p:txBody>
          </p:sp>
          <p:sp>
            <p:nvSpPr>
              <p:cNvPr id="65856" name="Rectangle 255"/>
              <p:cNvSpPr>
                <a:spLocks noChangeArrowheads="1"/>
              </p:cNvSpPr>
              <p:nvPr/>
            </p:nvSpPr>
            <p:spPr bwMode="auto">
              <a:xfrm>
                <a:off x="1681" y="2779"/>
                <a:ext cx="3" cy="183"/>
              </a:xfrm>
              <a:prstGeom prst="rect">
                <a:avLst/>
              </a:prstGeom>
              <a:solidFill>
                <a:srgbClr val="FFE1D2"/>
              </a:solidFill>
              <a:ln w="9525">
                <a:noFill/>
                <a:miter lim="800000"/>
                <a:headEnd/>
                <a:tailEnd/>
              </a:ln>
            </p:spPr>
            <p:txBody>
              <a:bodyPr/>
              <a:lstStyle/>
              <a:p>
                <a:endParaRPr lang="en-US"/>
              </a:p>
            </p:txBody>
          </p:sp>
          <p:sp>
            <p:nvSpPr>
              <p:cNvPr id="65857" name="Rectangle 256"/>
              <p:cNvSpPr>
                <a:spLocks noChangeArrowheads="1"/>
              </p:cNvSpPr>
              <p:nvPr/>
            </p:nvSpPr>
            <p:spPr bwMode="auto">
              <a:xfrm>
                <a:off x="1684" y="2779"/>
                <a:ext cx="5" cy="183"/>
              </a:xfrm>
              <a:prstGeom prst="rect">
                <a:avLst/>
              </a:prstGeom>
              <a:solidFill>
                <a:srgbClr val="FFE0D0"/>
              </a:solidFill>
              <a:ln w="9525">
                <a:noFill/>
                <a:miter lim="800000"/>
                <a:headEnd/>
                <a:tailEnd/>
              </a:ln>
            </p:spPr>
            <p:txBody>
              <a:bodyPr/>
              <a:lstStyle/>
              <a:p>
                <a:endParaRPr lang="en-US"/>
              </a:p>
            </p:txBody>
          </p:sp>
          <p:sp>
            <p:nvSpPr>
              <p:cNvPr id="65858" name="Rectangle 257"/>
              <p:cNvSpPr>
                <a:spLocks noChangeArrowheads="1"/>
              </p:cNvSpPr>
              <p:nvPr/>
            </p:nvSpPr>
            <p:spPr bwMode="auto">
              <a:xfrm>
                <a:off x="1689" y="2779"/>
                <a:ext cx="3" cy="183"/>
              </a:xfrm>
              <a:prstGeom prst="rect">
                <a:avLst/>
              </a:prstGeom>
              <a:solidFill>
                <a:srgbClr val="FFDFCE"/>
              </a:solidFill>
              <a:ln w="9525">
                <a:noFill/>
                <a:miter lim="800000"/>
                <a:headEnd/>
                <a:tailEnd/>
              </a:ln>
            </p:spPr>
            <p:txBody>
              <a:bodyPr/>
              <a:lstStyle/>
              <a:p>
                <a:endParaRPr lang="en-US"/>
              </a:p>
            </p:txBody>
          </p:sp>
          <p:sp>
            <p:nvSpPr>
              <p:cNvPr id="65859" name="Rectangle 258"/>
              <p:cNvSpPr>
                <a:spLocks noChangeArrowheads="1"/>
              </p:cNvSpPr>
              <p:nvPr/>
            </p:nvSpPr>
            <p:spPr bwMode="auto">
              <a:xfrm>
                <a:off x="1692" y="2779"/>
                <a:ext cx="4" cy="183"/>
              </a:xfrm>
              <a:prstGeom prst="rect">
                <a:avLst/>
              </a:prstGeom>
              <a:solidFill>
                <a:srgbClr val="FFDDCC"/>
              </a:solidFill>
              <a:ln w="9525">
                <a:noFill/>
                <a:miter lim="800000"/>
                <a:headEnd/>
                <a:tailEnd/>
              </a:ln>
            </p:spPr>
            <p:txBody>
              <a:bodyPr/>
              <a:lstStyle/>
              <a:p>
                <a:endParaRPr lang="en-US"/>
              </a:p>
            </p:txBody>
          </p:sp>
          <p:sp>
            <p:nvSpPr>
              <p:cNvPr id="65860" name="Rectangle 259"/>
              <p:cNvSpPr>
                <a:spLocks noChangeArrowheads="1"/>
              </p:cNvSpPr>
              <p:nvPr/>
            </p:nvSpPr>
            <p:spPr bwMode="auto">
              <a:xfrm>
                <a:off x="1696" y="2779"/>
                <a:ext cx="5" cy="183"/>
              </a:xfrm>
              <a:prstGeom prst="rect">
                <a:avLst/>
              </a:prstGeom>
              <a:solidFill>
                <a:srgbClr val="FFDCCA"/>
              </a:solidFill>
              <a:ln w="9525">
                <a:noFill/>
                <a:miter lim="800000"/>
                <a:headEnd/>
                <a:tailEnd/>
              </a:ln>
            </p:spPr>
            <p:txBody>
              <a:bodyPr/>
              <a:lstStyle/>
              <a:p>
                <a:endParaRPr lang="en-US"/>
              </a:p>
            </p:txBody>
          </p:sp>
          <p:sp>
            <p:nvSpPr>
              <p:cNvPr id="65861" name="Rectangle 260"/>
              <p:cNvSpPr>
                <a:spLocks noChangeArrowheads="1"/>
              </p:cNvSpPr>
              <p:nvPr/>
            </p:nvSpPr>
            <p:spPr bwMode="auto">
              <a:xfrm>
                <a:off x="1701" y="2779"/>
                <a:ext cx="3" cy="183"/>
              </a:xfrm>
              <a:prstGeom prst="rect">
                <a:avLst/>
              </a:prstGeom>
              <a:solidFill>
                <a:srgbClr val="FFDAC8"/>
              </a:solidFill>
              <a:ln w="9525">
                <a:noFill/>
                <a:miter lim="800000"/>
                <a:headEnd/>
                <a:tailEnd/>
              </a:ln>
            </p:spPr>
            <p:txBody>
              <a:bodyPr/>
              <a:lstStyle/>
              <a:p>
                <a:endParaRPr lang="en-US"/>
              </a:p>
            </p:txBody>
          </p:sp>
          <p:sp>
            <p:nvSpPr>
              <p:cNvPr id="65862" name="Rectangle 261"/>
              <p:cNvSpPr>
                <a:spLocks noChangeArrowheads="1"/>
              </p:cNvSpPr>
              <p:nvPr/>
            </p:nvSpPr>
            <p:spPr bwMode="auto">
              <a:xfrm>
                <a:off x="1704" y="2779"/>
                <a:ext cx="3" cy="183"/>
              </a:xfrm>
              <a:prstGeom prst="rect">
                <a:avLst/>
              </a:prstGeom>
              <a:solidFill>
                <a:srgbClr val="FFD9C6"/>
              </a:solidFill>
              <a:ln w="9525">
                <a:noFill/>
                <a:miter lim="800000"/>
                <a:headEnd/>
                <a:tailEnd/>
              </a:ln>
            </p:spPr>
            <p:txBody>
              <a:bodyPr/>
              <a:lstStyle/>
              <a:p>
                <a:endParaRPr lang="en-US"/>
              </a:p>
            </p:txBody>
          </p:sp>
          <p:sp>
            <p:nvSpPr>
              <p:cNvPr id="65863" name="Rectangle 262"/>
              <p:cNvSpPr>
                <a:spLocks noChangeArrowheads="1"/>
              </p:cNvSpPr>
              <p:nvPr/>
            </p:nvSpPr>
            <p:spPr bwMode="auto">
              <a:xfrm>
                <a:off x="1707" y="2779"/>
                <a:ext cx="5" cy="183"/>
              </a:xfrm>
              <a:prstGeom prst="rect">
                <a:avLst/>
              </a:prstGeom>
              <a:solidFill>
                <a:srgbClr val="FFD8C4"/>
              </a:solidFill>
              <a:ln w="9525">
                <a:noFill/>
                <a:miter lim="800000"/>
                <a:headEnd/>
                <a:tailEnd/>
              </a:ln>
            </p:spPr>
            <p:txBody>
              <a:bodyPr/>
              <a:lstStyle/>
              <a:p>
                <a:endParaRPr lang="en-US"/>
              </a:p>
            </p:txBody>
          </p:sp>
          <p:sp>
            <p:nvSpPr>
              <p:cNvPr id="65864" name="Rectangle 263"/>
              <p:cNvSpPr>
                <a:spLocks noChangeArrowheads="1"/>
              </p:cNvSpPr>
              <p:nvPr/>
            </p:nvSpPr>
            <p:spPr bwMode="auto">
              <a:xfrm>
                <a:off x="1712" y="2779"/>
                <a:ext cx="3" cy="183"/>
              </a:xfrm>
              <a:prstGeom prst="rect">
                <a:avLst/>
              </a:prstGeom>
              <a:solidFill>
                <a:srgbClr val="FFD7C2"/>
              </a:solidFill>
              <a:ln w="9525">
                <a:noFill/>
                <a:miter lim="800000"/>
                <a:headEnd/>
                <a:tailEnd/>
              </a:ln>
            </p:spPr>
            <p:txBody>
              <a:bodyPr/>
              <a:lstStyle/>
              <a:p>
                <a:endParaRPr lang="en-US"/>
              </a:p>
            </p:txBody>
          </p:sp>
          <p:sp>
            <p:nvSpPr>
              <p:cNvPr id="65865" name="Rectangle 264"/>
              <p:cNvSpPr>
                <a:spLocks noChangeArrowheads="1"/>
              </p:cNvSpPr>
              <p:nvPr/>
            </p:nvSpPr>
            <p:spPr bwMode="auto">
              <a:xfrm>
                <a:off x="1715" y="2779"/>
                <a:ext cx="3" cy="183"/>
              </a:xfrm>
              <a:prstGeom prst="rect">
                <a:avLst/>
              </a:prstGeom>
              <a:solidFill>
                <a:srgbClr val="FFD5C0"/>
              </a:solidFill>
              <a:ln w="9525">
                <a:noFill/>
                <a:miter lim="800000"/>
                <a:headEnd/>
                <a:tailEnd/>
              </a:ln>
            </p:spPr>
            <p:txBody>
              <a:bodyPr/>
              <a:lstStyle/>
              <a:p>
                <a:endParaRPr lang="en-US"/>
              </a:p>
            </p:txBody>
          </p:sp>
          <p:sp>
            <p:nvSpPr>
              <p:cNvPr id="65866" name="Rectangle 265"/>
              <p:cNvSpPr>
                <a:spLocks noChangeArrowheads="1"/>
              </p:cNvSpPr>
              <p:nvPr/>
            </p:nvSpPr>
            <p:spPr bwMode="auto">
              <a:xfrm>
                <a:off x="1718" y="2779"/>
                <a:ext cx="3" cy="183"/>
              </a:xfrm>
              <a:prstGeom prst="rect">
                <a:avLst/>
              </a:prstGeom>
              <a:solidFill>
                <a:srgbClr val="FFD4BE"/>
              </a:solidFill>
              <a:ln w="9525">
                <a:noFill/>
                <a:miter lim="800000"/>
                <a:headEnd/>
                <a:tailEnd/>
              </a:ln>
            </p:spPr>
            <p:txBody>
              <a:bodyPr/>
              <a:lstStyle/>
              <a:p>
                <a:endParaRPr lang="en-US"/>
              </a:p>
            </p:txBody>
          </p:sp>
          <p:sp>
            <p:nvSpPr>
              <p:cNvPr id="65867" name="Rectangle 266"/>
              <p:cNvSpPr>
                <a:spLocks noChangeArrowheads="1"/>
              </p:cNvSpPr>
              <p:nvPr/>
            </p:nvSpPr>
            <p:spPr bwMode="auto">
              <a:xfrm>
                <a:off x="1721" y="2779"/>
                <a:ext cx="3" cy="183"/>
              </a:xfrm>
              <a:prstGeom prst="rect">
                <a:avLst/>
              </a:prstGeom>
              <a:solidFill>
                <a:srgbClr val="FFD4BC"/>
              </a:solidFill>
              <a:ln w="9525">
                <a:noFill/>
                <a:miter lim="800000"/>
                <a:headEnd/>
                <a:tailEnd/>
              </a:ln>
            </p:spPr>
            <p:txBody>
              <a:bodyPr/>
              <a:lstStyle/>
              <a:p>
                <a:endParaRPr lang="en-US"/>
              </a:p>
            </p:txBody>
          </p:sp>
          <p:sp>
            <p:nvSpPr>
              <p:cNvPr id="65868" name="Rectangle 267"/>
              <p:cNvSpPr>
                <a:spLocks noChangeArrowheads="1"/>
              </p:cNvSpPr>
              <p:nvPr/>
            </p:nvSpPr>
            <p:spPr bwMode="auto">
              <a:xfrm>
                <a:off x="1724" y="2779"/>
                <a:ext cx="3" cy="183"/>
              </a:xfrm>
              <a:prstGeom prst="rect">
                <a:avLst/>
              </a:prstGeom>
              <a:solidFill>
                <a:srgbClr val="FFD2BA"/>
              </a:solidFill>
              <a:ln w="9525">
                <a:noFill/>
                <a:miter lim="800000"/>
                <a:headEnd/>
                <a:tailEnd/>
              </a:ln>
            </p:spPr>
            <p:txBody>
              <a:bodyPr/>
              <a:lstStyle/>
              <a:p>
                <a:endParaRPr lang="en-US"/>
              </a:p>
            </p:txBody>
          </p:sp>
          <p:sp>
            <p:nvSpPr>
              <p:cNvPr id="65869" name="Rectangle 268"/>
              <p:cNvSpPr>
                <a:spLocks noChangeArrowheads="1"/>
              </p:cNvSpPr>
              <p:nvPr/>
            </p:nvSpPr>
            <p:spPr bwMode="auto">
              <a:xfrm>
                <a:off x="1727" y="2779"/>
                <a:ext cx="3" cy="183"/>
              </a:xfrm>
              <a:prstGeom prst="rect">
                <a:avLst/>
              </a:prstGeom>
              <a:solidFill>
                <a:srgbClr val="FFD1B8"/>
              </a:solidFill>
              <a:ln w="9525">
                <a:noFill/>
                <a:miter lim="800000"/>
                <a:headEnd/>
                <a:tailEnd/>
              </a:ln>
            </p:spPr>
            <p:txBody>
              <a:bodyPr/>
              <a:lstStyle/>
              <a:p>
                <a:endParaRPr lang="en-US"/>
              </a:p>
            </p:txBody>
          </p:sp>
          <p:sp>
            <p:nvSpPr>
              <p:cNvPr id="65870" name="Rectangle 269"/>
              <p:cNvSpPr>
                <a:spLocks noChangeArrowheads="1"/>
              </p:cNvSpPr>
              <p:nvPr/>
            </p:nvSpPr>
            <p:spPr bwMode="auto">
              <a:xfrm>
                <a:off x="1730" y="2779"/>
                <a:ext cx="5" cy="183"/>
              </a:xfrm>
              <a:prstGeom prst="rect">
                <a:avLst/>
              </a:prstGeom>
              <a:solidFill>
                <a:srgbClr val="FFD0B6"/>
              </a:solidFill>
              <a:ln w="9525">
                <a:noFill/>
                <a:miter lim="800000"/>
                <a:headEnd/>
                <a:tailEnd/>
              </a:ln>
            </p:spPr>
            <p:txBody>
              <a:bodyPr/>
              <a:lstStyle/>
              <a:p>
                <a:endParaRPr lang="en-US"/>
              </a:p>
            </p:txBody>
          </p:sp>
          <p:sp>
            <p:nvSpPr>
              <p:cNvPr id="65871" name="Rectangle 270"/>
              <p:cNvSpPr>
                <a:spLocks noChangeArrowheads="1"/>
              </p:cNvSpPr>
              <p:nvPr/>
            </p:nvSpPr>
            <p:spPr bwMode="auto">
              <a:xfrm>
                <a:off x="1735" y="2779"/>
                <a:ext cx="3" cy="183"/>
              </a:xfrm>
              <a:prstGeom prst="rect">
                <a:avLst/>
              </a:prstGeom>
              <a:solidFill>
                <a:srgbClr val="FFCEB4"/>
              </a:solidFill>
              <a:ln w="9525">
                <a:noFill/>
                <a:miter lim="800000"/>
                <a:headEnd/>
                <a:tailEnd/>
              </a:ln>
            </p:spPr>
            <p:txBody>
              <a:bodyPr/>
              <a:lstStyle/>
              <a:p>
                <a:endParaRPr lang="en-US"/>
              </a:p>
            </p:txBody>
          </p:sp>
          <p:sp>
            <p:nvSpPr>
              <p:cNvPr id="65872" name="Rectangle 271"/>
              <p:cNvSpPr>
                <a:spLocks noChangeArrowheads="1"/>
              </p:cNvSpPr>
              <p:nvPr/>
            </p:nvSpPr>
            <p:spPr bwMode="auto">
              <a:xfrm>
                <a:off x="1738" y="2779"/>
                <a:ext cx="2" cy="183"/>
              </a:xfrm>
              <a:prstGeom prst="rect">
                <a:avLst/>
              </a:prstGeom>
              <a:solidFill>
                <a:srgbClr val="FFCDB2"/>
              </a:solidFill>
              <a:ln w="9525">
                <a:noFill/>
                <a:miter lim="800000"/>
                <a:headEnd/>
                <a:tailEnd/>
              </a:ln>
            </p:spPr>
            <p:txBody>
              <a:bodyPr/>
              <a:lstStyle/>
              <a:p>
                <a:endParaRPr lang="en-US"/>
              </a:p>
            </p:txBody>
          </p:sp>
          <p:sp>
            <p:nvSpPr>
              <p:cNvPr id="65873" name="Rectangle 272"/>
              <p:cNvSpPr>
                <a:spLocks noChangeArrowheads="1"/>
              </p:cNvSpPr>
              <p:nvPr/>
            </p:nvSpPr>
            <p:spPr bwMode="auto">
              <a:xfrm>
                <a:off x="1740" y="2779"/>
                <a:ext cx="3" cy="183"/>
              </a:xfrm>
              <a:prstGeom prst="rect">
                <a:avLst/>
              </a:prstGeom>
              <a:solidFill>
                <a:srgbClr val="FFCCB0"/>
              </a:solidFill>
              <a:ln w="9525">
                <a:noFill/>
                <a:miter lim="800000"/>
                <a:headEnd/>
                <a:tailEnd/>
              </a:ln>
            </p:spPr>
            <p:txBody>
              <a:bodyPr/>
              <a:lstStyle/>
              <a:p>
                <a:endParaRPr lang="en-US"/>
              </a:p>
            </p:txBody>
          </p:sp>
          <p:sp>
            <p:nvSpPr>
              <p:cNvPr id="65874" name="Rectangle 273"/>
              <p:cNvSpPr>
                <a:spLocks noChangeArrowheads="1"/>
              </p:cNvSpPr>
              <p:nvPr/>
            </p:nvSpPr>
            <p:spPr bwMode="auto">
              <a:xfrm>
                <a:off x="1743" y="2779"/>
                <a:ext cx="4" cy="183"/>
              </a:xfrm>
              <a:prstGeom prst="rect">
                <a:avLst/>
              </a:prstGeom>
              <a:solidFill>
                <a:srgbClr val="FFCBAE"/>
              </a:solidFill>
              <a:ln w="9525">
                <a:noFill/>
                <a:miter lim="800000"/>
                <a:headEnd/>
                <a:tailEnd/>
              </a:ln>
            </p:spPr>
            <p:txBody>
              <a:bodyPr/>
              <a:lstStyle/>
              <a:p>
                <a:endParaRPr lang="en-US"/>
              </a:p>
            </p:txBody>
          </p:sp>
          <p:sp>
            <p:nvSpPr>
              <p:cNvPr id="65875" name="Rectangle 274"/>
              <p:cNvSpPr>
                <a:spLocks noChangeArrowheads="1"/>
              </p:cNvSpPr>
              <p:nvPr/>
            </p:nvSpPr>
            <p:spPr bwMode="auto">
              <a:xfrm>
                <a:off x="1747" y="2779"/>
                <a:ext cx="3" cy="183"/>
              </a:xfrm>
              <a:prstGeom prst="rect">
                <a:avLst/>
              </a:prstGeom>
              <a:solidFill>
                <a:srgbClr val="FFCAAC"/>
              </a:solidFill>
              <a:ln w="9525">
                <a:noFill/>
                <a:miter lim="800000"/>
                <a:headEnd/>
                <a:tailEnd/>
              </a:ln>
            </p:spPr>
            <p:txBody>
              <a:bodyPr/>
              <a:lstStyle/>
              <a:p>
                <a:endParaRPr lang="en-US"/>
              </a:p>
            </p:txBody>
          </p:sp>
          <p:sp>
            <p:nvSpPr>
              <p:cNvPr id="65876" name="Rectangle 275"/>
              <p:cNvSpPr>
                <a:spLocks noChangeArrowheads="1"/>
              </p:cNvSpPr>
              <p:nvPr/>
            </p:nvSpPr>
            <p:spPr bwMode="auto">
              <a:xfrm>
                <a:off x="1750" y="2779"/>
                <a:ext cx="2" cy="183"/>
              </a:xfrm>
              <a:prstGeom prst="rect">
                <a:avLst/>
              </a:prstGeom>
              <a:solidFill>
                <a:srgbClr val="FFC8AA"/>
              </a:solidFill>
              <a:ln w="9525">
                <a:noFill/>
                <a:miter lim="800000"/>
                <a:headEnd/>
                <a:tailEnd/>
              </a:ln>
            </p:spPr>
            <p:txBody>
              <a:bodyPr/>
              <a:lstStyle/>
              <a:p>
                <a:endParaRPr lang="en-US"/>
              </a:p>
            </p:txBody>
          </p:sp>
          <p:sp>
            <p:nvSpPr>
              <p:cNvPr id="65877" name="Rectangle 276"/>
              <p:cNvSpPr>
                <a:spLocks noChangeArrowheads="1"/>
              </p:cNvSpPr>
              <p:nvPr/>
            </p:nvSpPr>
            <p:spPr bwMode="auto">
              <a:xfrm>
                <a:off x="1752" y="2779"/>
                <a:ext cx="4" cy="183"/>
              </a:xfrm>
              <a:prstGeom prst="rect">
                <a:avLst/>
              </a:prstGeom>
              <a:solidFill>
                <a:srgbClr val="FFC8A8"/>
              </a:solidFill>
              <a:ln w="9525">
                <a:noFill/>
                <a:miter lim="800000"/>
                <a:headEnd/>
                <a:tailEnd/>
              </a:ln>
            </p:spPr>
            <p:txBody>
              <a:bodyPr/>
              <a:lstStyle/>
              <a:p>
                <a:endParaRPr lang="en-US"/>
              </a:p>
            </p:txBody>
          </p:sp>
          <p:sp>
            <p:nvSpPr>
              <p:cNvPr id="65878" name="Rectangle 277"/>
              <p:cNvSpPr>
                <a:spLocks noChangeArrowheads="1"/>
              </p:cNvSpPr>
              <p:nvPr/>
            </p:nvSpPr>
            <p:spPr bwMode="auto">
              <a:xfrm>
                <a:off x="1756" y="2779"/>
                <a:ext cx="4" cy="183"/>
              </a:xfrm>
              <a:prstGeom prst="rect">
                <a:avLst/>
              </a:prstGeom>
              <a:solidFill>
                <a:srgbClr val="FFC6A6"/>
              </a:solidFill>
              <a:ln w="9525">
                <a:noFill/>
                <a:miter lim="800000"/>
                <a:headEnd/>
                <a:tailEnd/>
              </a:ln>
            </p:spPr>
            <p:txBody>
              <a:bodyPr/>
              <a:lstStyle/>
              <a:p>
                <a:endParaRPr lang="en-US"/>
              </a:p>
            </p:txBody>
          </p:sp>
          <p:sp>
            <p:nvSpPr>
              <p:cNvPr id="65879" name="Rectangle 278"/>
              <p:cNvSpPr>
                <a:spLocks noChangeArrowheads="1"/>
              </p:cNvSpPr>
              <p:nvPr/>
            </p:nvSpPr>
            <p:spPr bwMode="auto">
              <a:xfrm>
                <a:off x="1760" y="2779"/>
                <a:ext cx="3" cy="183"/>
              </a:xfrm>
              <a:prstGeom prst="rect">
                <a:avLst/>
              </a:prstGeom>
              <a:solidFill>
                <a:srgbClr val="FFC5A4"/>
              </a:solidFill>
              <a:ln w="9525">
                <a:noFill/>
                <a:miter lim="800000"/>
                <a:headEnd/>
                <a:tailEnd/>
              </a:ln>
            </p:spPr>
            <p:txBody>
              <a:bodyPr/>
              <a:lstStyle/>
              <a:p>
                <a:endParaRPr lang="en-US"/>
              </a:p>
            </p:txBody>
          </p:sp>
          <p:sp>
            <p:nvSpPr>
              <p:cNvPr id="65880" name="Rectangle 279"/>
              <p:cNvSpPr>
                <a:spLocks noChangeArrowheads="1"/>
              </p:cNvSpPr>
              <p:nvPr/>
            </p:nvSpPr>
            <p:spPr bwMode="auto">
              <a:xfrm>
                <a:off x="1763" y="2779"/>
                <a:ext cx="3" cy="183"/>
              </a:xfrm>
              <a:prstGeom prst="rect">
                <a:avLst/>
              </a:prstGeom>
              <a:solidFill>
                <a:srgbClr val="FFC4A1"/>
              </a:solidFill>
              <a:ln w="9525">
                <a:noFill/>
                <a:miter lim="800000"/>
                <a:headEnd/>
                <a:tailEnd/>
              </a:ln>
            </p:spPr>
            <p:txBody>
              <a:bodyPr/>
              <a:lstStyle/>
              <a:p>
                <a:endParaRPr lang="en-US"/>
              </a:p>
            </p:txBody>
          </p:sp>
          <p:sp>
            <p:nvSpPr>
              <p:cNvPr id="65881" name="Rectangle 280"/>
              <p:cNvSpPr>
                <a:spLocks noChangeArrowheads="1"/>
              </p:cNvSpPr>
              <p:nvPr/>
            </p:nvSpPr>
            <p:spPr bwMode="auto">
              <a:xfrm>
                <a:off x="1766" y="2779"/>
                <a:ext cx="4" cy="183"/>
              </a:xfrm>
              <a:prstGeom prst="rect">
                <a:avLst/>
              </a:prstGeom>
              <a:solidFill>
                <a:srgbClr val="FFC39F"/>
              </a:solidFill>
              <a:ln w="9525">
                <a:noFill/>
                <a:miter lim="800000"/>
                <a:headEnd/>
                <a:tailEnd/>
              </a:ln>
            </p:spPr>
            <p:txBody>
              <a:bodyPr/>
              <a:lstStyle/>
              <a:p>
                <a:endParaRPr lang="en-US"/>
              </a:p>
            </p:txBody>
          </p:sp>
          <p:sp>
            <p:nvSpPr>
              <p:cNvPr id="65882" name="Rectangle 281"/>
              <p:cNvSpPr>
                <a:spLocks noChangeArrowheads="1"/>
              </p:cNvSpPr>
              <p:nvPr/>
            </p:nvSpPr>
            <p:spPr bwMode="auto">
              <a:xfrm>
                <a:off x="1770" y="2779"/>
                <a:ext cx="2" cy="183"/>
              </a:xfrm>
              <a:prstGeom prst="rect">
                <a:avLst/>
              </a:prstGeom>
              <a:solidFill>
                <a:srgbClr val="FFC19D"/>
              </a:solidFill>
              <a:ln w="9525">
                <a:noFill/>
                <a:miter lim="800000"/>
                <a:headEnd/>
                <a:tailEnd/>
              </a:ln>
            </p:spPr>
            <p:txBody>
              <a:bodyPr/>
              <a:lstStyle/>
              <a:p>
                <a:endParaRPr lang="en-US"/>
              </a:p>
            </p:txBody>
          </p:sp>
          <p:sp>
            <p:nvSpPr>
              <p:cNvPr id="65883" name="Rectangle 282"/>
              <p:cNvSpPr>
                <a:spLocks noChangeArrowheads="1"/>
              </p:cNvSpPr>
              <p:nvPr/>
            </p:nvSpPr>
            <p:spPr bwMode="auto">
              <a:xfrm>
                <a:off x="1772" y="2779"/>
                <a:ext cx="3" cy="183"/>
              </a:xfrm>
              <a:prstGeom prst="rect">
                <a:avLst/>
              </a:prstGeom>
              <a:solidFill>
                <a:srgbClr val="FFC09B"/>
              </a:solidFill>
              <a:ln w="9525">
                <a:noFill/>
                <a:miter lim="800000"/>
                <a:headEnd/>
                <a:tailEnd/>
              </a:ln>
            </p:spPr>
            <p:txBody>
              <a:bodyPr/>
              <a:lstStyle/>
              <a:p>
                <a:endParaRPr lang="en-US"/>
              </a:p>
            </p:txBody>
          </p:sp>
          <p:sp>
            <p:nvSpPr>
              <p:cNvPr id="65884" name="Rectangle 283"/>
              <p:cNvSpPr>
                <a:spLocks noChangeArrowheads="1"/>
              </p:cNvSpPr>
              <p:nvPr/>
            </p:nvSpPr>
            <p:spPr bwMode="auto">
              <a:xfrm>
                <a:off x="1775" y="2779"/>
                <a:ext cx="5" cy="183"/>
              </a:xfrm>
              <a:prstGeom prst="rect">
                <a:avLst/>
              </a:prstGeom>
              <a:solidFill>
                <a:srgbClr val="FFBF99"/>
              </a:solidFill>
              <a:ln w="9525">
                <a:noFill/>
                <a:miter lim="800000"/>
                <a:headEnd/>
                <a:tailEnd/>
              </a:ln>
            </p:spPr>
            <p:txBody>
              <a:bodyPr/>
              <a:lstStyle/>
              <a:p>
                <a:endParaRPr lang="en-US"/>
              </a:p>
            </p:txBody>
          </p:sp>
          <p:sp>
            <p:nvSpPr>
              <p:cNvPr id="65885" name="Rectangle 284"/>
              <p:cNvSpPr>
                <a:spLocks noChangeArrowheads="1"/>
              </p:cNvSpPr>
              <p:nvPr/>
            </p:nvSpPr>
            <p:spPr bwMode="auto">
              <a:xfrm>
                <a:off x="1780" y="2779"/>
                <a:ext cx="3" cy="183"/>
              </a:xfrm>
              <a:prstGeom prst="rect">
                <a:avLst/>
              </a:prstGeom>
              <a:solidFill>
                <a:srgbClr val="FFBE96"/>
              </a:solidFill>
              <a:ln w="9525">
                <a:noFill/>
                <a:miter lim="800000"/>
                <a:headEnd/>
                <a:tailEnd/>
              </a:ln>
            </p:spPr>
            <p:txBody>
              <a:bodyPr/>
              <a:lstStyle/>
              <a:p>
                <a:endParaRPr lang="en-US"/>
              </a:p>
            </p:txBody>
          </p:sp>
          <p:sp>
            <p:nvSpPr>
              <p:cNvPr id="65886" name="Rectangle 285"/>
              <p:cNvSpPr>
                <a:spLocks noChangeArrowheads="1"/>
              </p:cNvSpPr>
              <p:nvPr/>
            </p:nvSpPr>
            <p:spPr bwMode="auto">
              <a:xfrm>
                <a:off x="1783" y="2779"/>
                <a:ext cx="3" cy="183"/>
              </a:xfrm>
              <a:prstGeom prst="rect">
                <a:avLst/>
              </a:prstGeom>
              <a:solidFill>
                <a:srgbClr val="FFBD94"/>
              </a:solidFill>
              <a:ln w="9525">
                <a:noFill/>
                <a:miter lim="800000"/>
                <a:headEnd/>
                <a:tailEnd/>
              </a:ln>
            </p:spPr>
            <p:txBody>
              <a:bodyPr/>
              <a:lstStyle/>
              <a:p>
                <a:endParaRPr lang="en-US"/>
              </a:p>
            </p:txBody>
          </p:sp>
          <p:sp>
            <p:nvSpPr>
              <p:cNvPr id="65887" name="Rectangle 286"/>
              <p:cNvSpPr>
                <a:spLocks noChangeArrowheads="1"/>
              </p:cNvSpPr>
              <p:nvPr/>
            </p:nvSpPr>
            <p:spPr bwMode="auto">
              <a:xfrm>
                <a:off x="1786" y="2779"/>
                <a:ext cx="3" cy="183"/>
              </a:xfrm>
              <a:prstGeom prst="rect">
                <a:avLst/>
              </a:prstGeom>
              <a:solidFill>
                <a:srgbClr val="FFBB92"/>
              </a:solidFill>
              <a:ln w="9525">
                <a:noFill/>
                <a:miter lim="800000"/>
                <a:headEnd/>
                <a:tailEnd/>
              </a:ln>
            </p:spPr>
            <p:txBody>
              <a:bodyPr/>
              <a:lstStyle/>
              <a:p>
                <a:endParaRPr lang="en-US"/>
              </a:p>
            </p:txBody>
          </p:sp>
          <p:sp>
            <p:nvSpPr>
              <p:cNvPr id="65888" name="Rectangle 287"/>
              <p:cNvSpPr>
                <a:spLocks noChangeArrowheads="1"/>
              </p:cNvSpPr>
              <p:nvPr/>
            </p:nvSpPr>
            <p:spPr bwMode="auto">
              <a:xfrm>
                <a:off x="1789" y="2779"/>
                <a:ext cx="3" cy="183"/>
              </a:xfrm>
              <a:prstGeom prst="rect">
                <a:avLst/>
              </a:prstGeom>
              <a:solidFill>
                <a:srgbClr val="FFBA90"/>
              </a:solidFill>
              <a:ln w="9525">
                <a:noFill/>
                <a:miter lim="800000"/>
                <a:headEnd/>
                <a:tailEnd/>
              </a:ln>
            </p:spPr>
            <p:txBody>
              <a:bodyPr/>
              <a:lstStyle/>
              <a:p>
                <a:endParaRPr lang="en-US"/>
              </a:p>
            </p:txBody>
          </p:sp>
          <p:sp>
            <p:nvSpPr>
              <p:cNvPr id="65889" name="Rectangle 288"/>
              <p:cNvSpPr>
                <a:spLocks noChangeArrowheads="1"/>
              </p:cNvSpPr>
              <p:nvPr/>
            </p:nvSpPr>
            <p:spPr bwMode="auto">
              <a:xfrm>
                <a:off x="1792" y="2779"/>
                <a:ext cx="3" cy="183"/>
              </a:xfrm>
              <a:prstGeom prst="rect">
                <a:avLst/>
              </a:prstGeom>
              <a:solidFill>
                <a:srgbClr val="FFBA8E"/>
              </a:solidFill>
              <a:ln w="9525">
                <a:noFill/>
                <a:miter lim="800000"/>
                <a:headEnd/>
                <a:tailEnd/>
              </a:ln>
            </p:spPr>
            <p:txBody>
              <a:bodyPr/>
              <a:lstStyle/>
              <a:p>
                <a:endParaRPr lang="en-US"/>
              </a:p>
            </p:txBody>
          </p:sp>
          <p:sp>
            <p:nvSpPr>
              <p:cNvPr id="65890" name="Rectangle 289"/>
              <p:cNvSpPr>
                <a:spLocks noChangeArrowheads="1"/>
              </p:cNvSpPr>
              <p:nvPr/>
            </p:nvSpPr>
            <p:spPr bwMode="auto">
              <a:xfrm>
                <a:off x="1795" y="2779"/>
                <a:ext cx="2" cy="183"/>
              </a:xfrm>
              <a:prstGeom prst="rect">
                <a:avLst/>
              </a:prstGeom>
              <a:solidFill>
                <a:srgbClr val="FFB88C"/>
              </a:solidFill>
              <a:ln w="9525">
                <a:noFill/>
                <a:miter lim="800000"/>
                <a:headEnd/>
                <a:tailEnd/>
              </a:ln>
            </p:spPr>
            <p:txBody>
              <a:bodyPr/>
              <a:lstStyle/>
              <a:p>
                <a:endParaRPr lang="en-US"/>
              </a:p>
            </p:txBody>
          </p:sp>
          <p:sp>
            <p:nvSpPr>
              <p:cNvPr id="65891" name="Rectangle 290"/>
              <p:cNvSpPr>
                <a:spLocks noChangeArrowheads="1"/>
              </p:cNvSpPr>
              <p:nvPr/>
            </p:nvSpPr>
            <p:spPr bwMode="auto">
              <a:xfrm>
                <a:off x="1797" y="2779"/>
                <a:ext cx="3" cy="183"/>
              </a:xfrm>
              <a:prstGeom prst="rect">
                <a:avLst/>
              </a:prstGeom>
              <a:solidFill>
                <a:srgbClr val="FFB88A"/>
              </a:solidFill>
              <a:ln w="9525">
                <a:noFill/>
                <a:miter lim="800000"/>
                <a:headEnd/>
                <a:tailEnd/>
              </a:ln>
            </p:spPr>
            <p:txBody>
              <a:bodyPr/>
              <a:lstStyle/>
              <a:p>
                <a:endParaRPr lang="en-US"/>
              </a:p>
            </p:txBody>
          </p:sp>
          <p:sp>
            <p:nvSpPr>
              <p:cNvPr id="65892" name="Rectangle 291"/>
              <p:cNvSpPr>
                <a:spLocks noChangeArrowheads="1"/>
              </p:cNvSpPr>
              <p:nvPr/>
            </p:nvSpPr>
            <p:spPr bwMode="auto">
              <a:xfrm>
                <a:off x="1800" y="2779"/>
                <a:ext cx="4" cy="183"/>
              </a:xfrm>
              <a:prstGeom prst="rect">
                <a:avLst/>
              </a:prstGeom>
              <a:solidFill>
                <a:srgbClr val="FFB688"/>
              </a:solidFill>
              <a:ln w="9525">
                <a:noFill/>
                <a:miter lim="800000"/>
                <a:headEnd/>
                <a:tailEnd/>
              </a:ln>
            </p:spPr>
            <p:txBody>
              <a:bodyPr/>
              <a:lstStyle/>
              <a:p>
                <a:endParaRPr lang="en-US"/>
              </a:p>
            </p:txBody>
          </p:sp>
          <p:sp>
            <p:nvSpPr>
              <p:cNvPr id="65893" name="Rectangle 292"/>
              <p:cNvSpPr>
                <a:spLocks noChangeArrowheads="1"/>
              </p:cNvSpPr>
              <p:nvPr/>
            </p:nvSpPr>
            <p:spPr bwMode="auto">
              <a:xfrm>
                <a:off x="1804" y="2779"/>
                <a:ext cx="2" cy="183"/>
              </a:xfrm>
              <a:prstGeom prst="rect">
                <a:avLst/>
              </a:prstGeom>
              <a:solidFill>
                <a:srgbClr val="FFB586"/>
              </a:solidFill>
              <a:ln w="9525">
                <a:noFill/>
                <a:miter lim="800000"/>
                <a:headEnd/>
                <a:tailEnd/>
              </a:ln>
            </p:spPr>
            <p:txBody>
              <a:bodyPr/>
              <a:lstStyle/>
              <a:p>
                <a:endParaRPr lang="en-US"/>
              </a:p>
            </p:txBody>
          </p:sp>
          <p:sp>
            <p:nvSpPr>
              <p:cNvPr id="65894" name="Rectangle 293"/>
              <p:cNvSpPr>
                <a:spLocks noChangeArrowheads="1"/>
              </p:cNvSpPr>
              <p:nvPr/>
            </p:nvSpPr>
            <p:spPr bwMode="auto">
              <a:xfrm>
                <a:off x="1806" y="2779"/>
                <a:ext cx="3" cy="183"/>
              </a:xfrm>
              <a:prstGeom prst="rect">
                <a:avLst/>
              </a:prstGeom>
              <a:solidFill>
                <a:srgbClr val="FFB584"/>
              </a:solidFill>
              <a:ln w="9525">
                <a:noFill/>
                <a:miter lim="800000"/>
                <a:headEnd/>
                <a:tailEnd/>
              </a:ln>
            </p:spPr>
            <p:txBody>
              <a:bodyPr/>
              <a:lstStyle/>
              <a:p>
                <a:endParaRPr lang="en-US"/>
              </a:p>
            </p:txBody>
          </p:sp>
          <p:sp>
            <p:nvSpPr>
              <p:cNvPr id="65895" name="Rectangle 294"/>
              <p:cNvSpPr>
                <a:spLocks noChangeArrowheads="1"/>
              </p:cNvSpPr>
              <p:nvPr/>
            </p:nvSpPr>
            <p:spPr bwMode="auto">
              <a:xfrm>
                <a:off x="1809" y="2779"/>
                <a:ext cx="3" cy="183"/>
              </a:xfrm>
              <a:prstGeom prst="rect">
                <a:avLst/>
              </a:prstGeom>
              <a:solidFill>
                <a:srgbClr val="FFB482"/>
              </a:solidFill>
              <a:ln w="9525">
                <a:noFill/>
                <a:miter lim="800000"/>
                <a:headEnd/>
                <a:tailEnd/>
              </a:ln>
            </p:spPr>
            <p:txBody>
              <a:bodyPr/>
              <a:lstStyle/>
              <a:p>
                <a:endParaRPr lang="en-US"/>
              </a:p>
            </p:txBody>
          </p:sp>
          <p:sp>
            <p:nvSpPr>
              <p:cNvPr id="65896" name="Rectangle 295"/>
              <p:cNvSpPr>
                <a:spLocks noChangeArrowheads="1"/>
              </p:cNvSpPr>
              <p:nvPr/>
            </p:nvSpPr>
            <p:spPr bwMode="auto">
              <a:xfrm>
                <a:off x="1812" y="2779"/>
                <a:ext cx="3" cy="183"/>
              </a:xfrm>
              <a:prstGeom prst="rect">
                <a:avLst/>
              </a:prstGeom>
              <a:solidFill>
                <a:srgbClr val="FFB380"/>
              </a:solidFill>
              <a:ln w="9525">
                <a:noFill/>
                <a:miter lim="800000"/>
                <a:headEnd/>
                <a:tailEnd/>
              </a:ln>
            </p:spPr>
            <p:txBody>
              <a:bodyPr/>
              <a:lstStyle/>
              <a:p>
                <a:endParaRPr lang="en-US"/>
              </a:p>
            </p:txBody>
          </p:sp>
          <p:sp>
            <p:nvSpPr>
              <p:cNvPr id="65897" name="Rectangle 296"/>
              <p:cNvSpPr>
                <a:spLocks noChangeArrowheads="1"/>
              </p:cNvSpPr>
              <p:nvPr/>
            </p:nvSpPr>
            <p:spPr bwMode="auto">
              <a:xfrm>
                <a:off x="1815" y="2779"/>
                <a:ext cx="3" cy="183"/>
              </a:xfrm>
              <a:prstGeom prst="rect">
                <a:avLst/>
              </a:prstGeom>
              <a:solidFill>
                <a:srgbClr val="FFB27E"/>
              </a:solidFill>
              <a:ln w="9525">
                <a:noFill/>
                <a:miter lim="800000"/>
                <a:headEnd/>
                <a:tailEnd/>
              </a:ln>
            </p:spPr>
            <p:txBody>
              <a:bodyPr/>
              <a:lstStyle/>
              <a:p>
                <a:endParaRPr lang="en-US"/>
              </a:p>
            </p:txBody>
          </p:sp>
          <p:sp>
            <p:nvSpPr>
              <p:cNvPr id="65898" name="Rectangle 297"/>
              <p:cNvSpPr>
                <a:spLocks noChangeArrowheads="1"/>
              </p:cNvSpPr>
              <p:nvPr/>
            </p:nvSpPr>
            <p:spPr bwMode="auto">
              <a:xfrm>
                <a:off x="1818" y="2779"/>
                <a:ext cx="3" cy="183"/>
              </a:xfrm>
              <a:prstGeom prst="rect">
                <a:avLst/>
              </a:prstGeom>
              <a:solidFill>
                <a:srgbClr val="FFB17C"/>
              </a:solidFill>
              <a:ln w="9525">
                <a:noFill/>
                <a:miter lim="800000"/>
                <a:headEnd/>
                <a:tailEnd/>
              </a:ln>
            </p:spPr>
            <p:txBody>
              <a:bodyPr/>
              <a:lstStyle/>
              <a:p>
                <a:endParaRPr lang="en-US"/>
              </a:p>
            </p:txBody>
          </p:sp>
          <p:sp>
            <p:nvSpPr>
              <p:cNvPr id="65899" name="Rectangle 298"/>
              <p:cNvSpPr>
                <a:spLocks noChangeArrowheads="1"/>
              </p:cNvSpPr>
              <p:nvPr/>
            </p:nvSpPr>
            <p:spPr bwMode="auto">
              <a:xfrm>
                <a:off x="1821" y="2779"/>
                <a:ext cx="3" cy="183"/>
              </a:xfrm>
              <a:prstGeom prst="rect">
                <a:avLst/>
              </a:prstGeom>
              <a:solidFill>
                <a:srgbClr val="FFB079"/>
              </a:solidFill>
              <a:ln w="9525">
                <a:noFill/>
                <a:miter lim="800000"/>
                <a:headEnd/>
                <a:tailEnd/>
              </a:ln>
            </p:spPr>
            <p:txBody>
              <a:bodyPr/>
              <a:lstStyle/>
              <a:p>
                <a:endParaRPr lang="en-US"/>
              </a:p>
            </p:txBody>
          </p:sp>
          <p:sp>
            <p:nvSpPr>
              <p:cNvPr id="65900" name="Rectangle 299"/>
              <p:cNvSpPr>
                <a:spLocks noChangeArrowheads="1"/>
              </p:cNvSpPr>
              <p:nvPr/>
            </p:nvSpPr>
            <p:spPr bwMode="auto">
              <a:xfrm>
                <a:off x="1824" y="2779"/>
                <a:ext cx="5" cy="183"/>
              </a:xfrm>
              <a:prstGeom prst="rect">
                <a:avLst/>
              </a:prstGeom>
              <a:solidFill>
                <a:srgbClr val="FFAF77"/>
              </a:solidFill>
              <a:ln w="9525">
                <a:noFill/>
                <a:miter lim="800000"/>
                <a:headEnd/>
                <a:tailEnd/>
              </a:ln>
            </p:spPr>
            <p:txBody>
              <a:bodyPr/>
              <a:lstStyle/>
              <a:p>
                <a:endParaRPr lang="en-US"/>
              </a:p>
            </p:txBody>
          </p:sp>
          <p:sp>
            <p:nvSpPr>
              <p:cNvPr id="65901" name="Rectangle 300"/>
              <p:cNvSpPr>
                <a:spLocks noChangeArrowheads="1"/>
              </p:cNvSpPr>
              <p:nvPr/>
            </p:nvSpPr>
            <p:spPr bwMode="auto">
              <a:xfrm>
                <a:off x="1829" y="2779"/>
                <a:ext cx="1" cy="183"/>
              </a:xfrm>
              <a:prstGeom prst="rect">
                <a:avLst/>
              </a:prstGeom>
              <a:solidFill>
                <a:srgbClr val="FFAE75"/>
              </a:solidFill>
              <a:ln w="9525">
                <a:noFill/>
                <a:miter lim="800000"/>
                <a:headEnd/>
                <a:tailEnd/>
              </a:ln>
            </p:spPr>
            <p:txBody>
              <a:bodyPr/>
              <a:lstStyle/>
              <a:p>
                <a:endParaRPr lang="en-US"/>
              </a:p>
            </p:txBody>
          </p:sp>
          <p:sp>
            <p:nvSpPr>
              <p:cNvPr id="65902" name="Rectangle 301"/>
              <p:cNvSpPr>
                <a:spLocks noChangeArrowheads="1"/>
              </p:cNvSpPr>
              <p:nvPr/>
            </p:nvSpPr>
            <p:spPr bwMode="auto">
              <a:xfrm>
                <a:off x="1830" y="2779"/>
                <a:ext cx="4" cy="183"/>
              </a:xfrm>
              <a:prstGeom prst="rect">
                <a:avLst/>
              </a:prstGeom>
              <a:solidFill>
                <a:srgbClr val="FFAD73"/>
              </a:solidFill>
              <a:ln w="9525">
                <a:noFill/>
                <a:miter lim="800000"/>
                <a:headEnd/>
                <a:tailEnd/>
              </a:ln>
            </p:spPr>
            <p:txBody>
              <a:bodyPr/>
              <a:lstStyle/>
              <a:p>
                <a:endParaRPr lang="en-US"/>
              </a:p>
            </p:txBody>
          </p:sp>
          <p:sp>
            <p:nvSpPr>
              <p:cNvPr id="65903" name="Rectangle 302"/>
              <p:cNvSpPr>
                <a:spLocks noChangeArrowheads="1"/>
              </p:cNvSpPr>
              <p:nvPr/>
            </p:nvSpPr>
            <p:spPr bwMode="auto">
              <a:xfrm>
                <a:off x="1834" y="2779"/>
                <a:ext cx="4" cy="183"/>
              </a:xfrm>
              <a:prstGeom prst="rect">
                <a:avLst/>
              </a:prstGeom>
              <a:solidFill>
                <a:srgbClr val="FFAC71"/>
              </a:solidFill>
              <a:ln w="9525">
                <a:noFill/>
                <a:miter lim="800000"/>
                <a:headEnd/>
                <a:tailEnd/>
              </a:ln>
            </p:spPr>
            <p:txBody>
              <a:bodyPr/>
              <a:lstStyle/>
              <a:p>
                <a:endParaRPr lang="en-US"/>
              </a:p>
            </p:txBody>
          </p:sp>
          <p:sp>
            <p:nvSpPr>
              <p:cNvPr id="65904" name="Rectangle 303"/>
              <p:cNvSpPr>
                <a:spLocks noChangeArrowheads="1"/>
              </p:cNvSpPr>
              <p:nvPr/>
            </p:nvSpPr>
            <p:spPr bwMode="auto">
              <a:xfrm>
                <a:off x="1838" y="2779"/>
                <a:ext cx="3" cy="183"/>
              </a:xfrm>
              <a:prstGeom prst="rect">
                <a:avLst/>
              </a:prstGeom>
              <a:solidFill>
                <a:srgbClr val="FFAB6F"/>
              </a:solidFill>
              <a:ln w="9525">
                <a:noFill/>
                <a:miter lim="800000"/>
                <a:headEnd/>
                <a:tailEnd/>
              </a:ln>
            </p:spPr>
            <p:txBody>
              <a:bodyPr/>
              <a:lstStyle/>
              <a:p>
                <a:endParaRPr lang="en-US"/>
              </a:p>
            </p:txBody>
          </p:sp>
          <p:sp>
            <p:nvSpPr>
              <p:cNvPr id="65905" name="Rectangle 304"/>
              <p:cNvSpPr>
                <a:spLocks noChangeArrowheads="1"/>
              </p:cNvSpPr>
              <p:nvPr/>
            </p:nvSpPr>
            <p:spPr bwMode="auto">
              <a:xfrm>
                <a:off x="1841" y="2779"/>
                <a:ext cx="3" cy="183"/>
              </a:xfrm>
              <a:prstGeom prst="rect">
                <a:avLst/>
              </a:prstGeom>
              <a:solidFill>
                <a:srgbClr val="FFAA6C"/>
              </a:solidFill>
              <a:ln w="9525">
                <a:noFill/>
                <a:miter lim="800000"/>
                <a:headEnd/>
                <a:tailEnd/>
              </a:ln>
            </p:spPr>
            <p:txBody>
              <a:bodyPr/>
              <a:lstStyle/>
              <a:p>
                <a:endParaRPr lang="en-US"/>
              </a:p>
            </p:txBody>
          </p:sp>
          <p:sp>
            <p:nvSpPr>
              <p:cNvPr id="65906" name="Rectangle 305"/>
              <p:cNvSpPr>
                <a:spLocks noChangeArrowheads="1"/>
              </p:cNvSpPr>
              <p:nvPr/>
            </p:nvSpPr>
            <p:spPr bwMode="auto">
              <a:xfrm>
                <a:off x="1844" y="2779"/>
                <a:ext cx="3" cy="183"/>
              </a:xfrm>
              <a:prstGeom prst="rect">
                <a:avLst/>
              </a:prstGeom>
              <a:solidFill>
                <a:srgbClr val="FFA96A"/>
              </a:solidFill>
              <a:ln w="9525">
                <a:noFill/>
                <a:miter lim="800000"/>
                <a:headEnd/>
                <a:tailEnd/>
              </a:ln>
            </p:spPr>
            <p:txBody>
              <a:bodyPr/>
              <a:lstStyle/>
              <a:p>
                <a:endParaRPr lang="en-US"/>
              </a:p>
            </p:txBody>
          </p:sp>
          <p:sp>
            <p:nvSpPr>
              <p:cNvPr id="65907" name="Rectangle 306"/>
              <p:cNvSpPr>
                <a:spLocks noChangeArrowheads="1"/>
              </p:cNvSpPr>
              <p:nvPr/>
            </p:nvSpPr>
            <p:spPr bwMode="auto">
              <a:xfrm>
                <a:off x="1847" y="2779"/>
                <a:ext cx="5" cy="183"/>
              </a:xfrm>
              <a:prstGeom prst="rect">
                <a:avLst/>
              </a:prstGeom>
              <a:solidFill>
                <a:srgbClr val="FFA868"/>
              </a:solidFill>
              <a:ln w="9525">
                <a:noFill/>
                <a:miter lim="800000"/>
                <a:headEnd/>
                <a:tailEnd/>
              </a:ln>
            </p:spPr>
            <p:txBody>
              <a:bodyPr/>
              <a:lstStyle/>
              <a:p>
                <a:endParaRPr lang="en-US"/>
              </a:p>
            </p:txBody>
          </p:sp>
          <p:sp>
            <p:nvSpPr>
              <p:cNvPr id="65908" name="Rectangle 307"/>
              <p:cNvSpPr>
                <a:spLocks noChangeArrowheads="1"/>
              </p:cNvSpPr>
              <p:nvPr/>
            </p:nvSpPr>
            <p:spPr bwMode="auto">
              <a:xfrm>
                <a:off x="1852" y="2779"/>
                <a:ext cx="3" cy="183"/>
              </a:xfrm>
              <a:prstGeom prst="rect">
                <a:avLst/>
              </a:prstGeom>
              <a:solidFill>
                <a:srgbClr val="FFA866"/>
              </a:solidFill>
              <a:ln w="9525">
                <a:noFill/>
                <a:miter lim="800000"/>
                <a:headEnd/>
                <a:tailEnd/>
              </a:ln>
            </p:spPr>
            <p:txBody>
              <a:bodyPr/>
              <a:lstStyle/>
              <a:p>
                <a:endParaRPr lang="en-US"/>
              </a:p>
            </p:txBody>
          </p:sp>
          <p:sp>
            <p:nvSpPr>
              <p:cNvPr id="65909" name="Rectangle 308"/>
              <p:cNvSpPr>
                <a:spLocks noChangeArrowheads="1"/>
              </p:cNvSpPr>
              <p:nvPr/>
            </p:nvSpPr>
            <p:spPr bwMode="auto">
              <a:xfrm>
                <a:off x="1855" y="2779"/>
                <a:ext cx="3" cy="183"/>
              </a:xfrm>
              <a:prstGeom prst="rect">
                <a:avLst/>
              </a:prstGeom>
              <a:solidFill>
                <a:srgbClr val="FFA763"/>
              </a:solidFill>
              <a:ln w="9525">
                <a:noFill/>
                <a:miter lim="800000"/>
                <a:headEnd/>
                <a:tailEnd/>
              </a:ln>
            </p:spPr>
            <p:txBody>
              <a:bodyPr/>
              <a:lstStyle/>
              <a:p>
                <a:endParaRPr lang="en-US"/>
              </a:p>
            </p:txBody>
          </p:sp>
          <p:sp>
            <p:nvSpPr>
              <p:cNvPr id="65910" name="Rectangle 309"/>
              <p:cNvSpPr>
                <a:spLocks noChangeArrowheads="1"/>
              </p:cNvSpPr>
              <p:nvPr/>
            </p:nvSpPr>
            <p:spPr bwMode="auto">
              <a:xfrm>
                <a:off x="1858" y="2779"/>
                <a:ext cx="5" cy="183"/>
              </a:xfrm>
              <a:prstGeom prst="rect">
                <a:avLst/>
              </a:prstGeom>
              <a:solidFill>
                <a:srgbClr val="FFA661"/>
              </a:solidFill>
              <a:ln w="9525">
                <a:noFill/>
                <a:miter lim="800000"/>
                <a:headEnd/>
                <a:tailEnd/>
              </a:ln>
            </p:spPr>
            <p:txBody>
              <a:bodyPr/>
              <a:lstStyle/>
              <a:p>
                <a:endParaRPr lang="en-US"/>
              </a:p>
            </p:txBody>
          </p:sp>
          <p:sp>
            <p:nvSpPr>
              <p:cNvPr id="65911" name="Rectangle 310"/>
              <p:cNvSpPr>
                <a:spLocks noChangeArrowheads="1"/>
              </p:cNvSpPr>
              <p:nvPr/>
            </p:nvSpPr>
            <p:spPr bwMode="auto">
              <a:xfrm>
                <a:off x="1863" y="2779"/>
                <a:ext cx="3" cy="183"/>
              </a:xfrm>
              <a:prstGeom prst="rect">
                <a:avLst/>
              </a:prstGeom>
              <a:solidFill>
                <a:srgbClr val="FFA55F"/>
              </a:solidFill>
              <a:ln w="9525">
                <a:noFill/>
                <a:miter lim="800000"/>
                <a:headEnd/>
                <a:tailEnd/>
              </a:ln>
            </p:spPr>
            <p:txBody>
              <a:bodyPr/>
              <a:lstStyle/>
              <a:p>
                <a:endParaRPr lang="en-US"/>
              </a:p>
            </p:txBody>
          </p:sp>
          <p:sp>
            <p:nvSpPr>
              <p:cNvPr id="65912" name="Rectangle 311"/>
              <p:cNvSpPr>
                <a:spLocks noChangeArrowheads="1"/>
              </p:cNvSpPr>
              <p:nvPr/>
            </p:nvSpPr>
            <p:spPr bwMode="auto">
              <a:xfrm>
                <a:off x="1866" y="2779"/>
                <a:ext cx="2" cy="183"/>
              </a:xfrm>
              <a:prstGeom prst="rect">
                <a:avLst/>
              </a:prstGeom>
              <a:solidFill>
                <a:srgbClr val="FFA45D"/>
              </a:solidFill>
              <a:ln w="9525">
                <a:noFill/>
                <a:miter lim="800000"/>
                <a:headEnd/>
                <a:tailEnd/>
              </a:ln>
            </p:spPr>
            <p:txBody>
              <a:bodyPr/>
              <a:lstStyle/>
              <a:p>
                <a:endParaRPr lang="en-US"/>
              </a:p>
            </p:txBody>
          </p:sp>
          <p:sp>
            <p:nvSpPr>
              <p:cNvPr id="65913" name="Rectangle 312"/>
              <p:cNvSpPr>
                <a:spLocks noChangeArrowheads="1"/>
              </p:cNvSpPr>
              <p:nvPr/>
            </p:nvSpPr>
            <p:spPr bwMode="auto">
              <a:xfrm>
                <a:off x="1868" y="2779"/>
                <a:ext cx="4" cy="183"/>
              </a:xfrm>
              <a:prstGeom prst="rect">
                <a:avLst/>
              </a:prstGeom>
              <a:solidFill>
                <a:srgbClr val="FFA45B"/>
              </a:solidFill>
              <a:ln w="9525">
                <a:noFill/>
                <a:miter lim="800000"/>
                <a:headEnd/>
                <a:tailEnd/>
              </a:ln>
            </p:spPr>
            <p:txBody>
              <a:bodyPr/>
              <a:lstStyle/>
              <a:p>
                <a:endParaRPr lang="en-US"/>
              </a:p>
            </p:txBody>
          </p:sp>
          <p:sp>
            <p:nvSpPr>
              <p:cNvPr id="65914" name="Rectangle 313"/>
              <p:cNvSpPr>
                <a:spLocks noChangeArrowheads="1"/>
              </p:cNvSpPr>
              <p:nvPr/>
            </p:nvSpPr>
            <p:spPr bwMode="auto">
              <a:xfrm>
                <a:off x="1872" y="2779"/>
                <a:ext cx="3" cy="183"/>
              </a:xfrm>
              <a:prstGeom prst="rect">
                <a:avLst/>
              </a:prstGeom>
              <a:solidFill>
                <a:srgbClr val="FFA359"/>
              </a:solidFill>
              <a:ln w="9525">
                <a:noFill/>
                <a:miter lim="800000"/>
                <a:headEnd/>
                <a:tailEnd/>
              </a:ln>
            </p:spPr>
            <p:txBody>
              <a:bodyPr/>
              <a:lstStyle/>
              <a:p>
                <a:endParaRPr lang="en-US"/>
              </a:p>
            </p:txBody>
          </p:sp>
          <p:sp>
            <p:nvSpPr>
              <p:cNvPr id="65915" name="Rectangle 314"/>
              <p:cNvSpPr>
                <a:spLocks noChangeArrowheads="1"/>
              </p:cNvSpPr>
              <p:nvPr/>
            </p:nvSpPr>
            <p:spPr bwMode="auto">
              <a:xfrm>
                <a:off x="1875" y="2779"/>
                <a:ext cx="3" cy="183"/>
              </a:xfrm>
              <a:prstGeom prst="rect">
                <a:avLst/>
              </a:prstGeom>
              <a:solidFill>
                <a:srgbClr val="FFA257"/>
              </a:solidFill>
              <a:ln w="9525">
                <a:noFill/>
                <a:miter lim="800000"/>
                <a:headEnd/>
                <a:tailEnd/>
              </a:ln>
            </p:spPr>
            <p:txBody>
              <a:bodyPr/>
              <a:lstStyle/>
              <a:p>
                <a:endParaRPr lang="en-US"/>
              </a:p>
            </p:txBody>
          </p:sp>
          <p:sp>
            <p:nvSpPr>
              <p:cNvPr id="65916" name="Rectangle 315"/>
              <p:cNvSpPr>
                <a:spLocks noChangeArrowheads="1"/>
              </p:cNvSpPr>
              <p:nvPr/>
            </p:nvSpPr>
            <p:spPr bwMode="auto">
              <a:xfrm>
                <a:off x="1878" y="2779"/>
                <a:ext cx="3" cy="183"/>
              </a:xfrm>
              <a:prstGeom prst="rect">
                <a:avLst/>
              </a:prstGeom>
              <a:solidFill>
                <a:srgbClr val="FFA255"/>
              </a:solidFill>
              <a:ln w="9525">
                <a:noFill/>
                <a:miter lim="800000"/>
                <a:headEnd/>
                <a:tailEnd/>
              </a:ln>
            </p:spPr>
            <p:txBody>
              <a:bodyPr/>
              <a:lstStyle/>
              <a:p>
                <a:endParaRPr lang="en-US"/>
              </a:p>
            </p:txBody>
          </p:sp>
          <p:sp>
            <p:nvSpPr>
              <p:cNvPr id="65917" name="Rectangle 316"/>
              <p:cNvSpPr>
                <a:spLocks noChangeArrowheads="1"/>
              </p:cNvSpPr>
              <p:nvPr/>
            </p:nvSpPr>
            <p:spPr bwMode="auto">
              <a:xfrm>
                <a:off x="1881" y="2779"/>
                <a:ext cx="5" cy="183"/>
              </a:xfrm>
              <a:prstGeom prst="rect">
                <a:avLst/>
              </a:prstGeom>
              <a:solidFill>
                <a:srgbClr val="FFA153"/>
              </a:solidFill>
              <a:ln w="9525">
                <a:noFill/>
                <a:miter lim="800000"/>
                <a:headEnd/>
                <a:tailEnd/>
              </a:ln>
            </p:spPr>
            <p:txBody>
              <a:bodyPr/>
              <a:lstStyle/>
              <a:p>
                <a:endParaRPr lang="en-US"/>
              </a:p>
            </p:txBody>
          </p:sp>
          <p:sp>
            <p:nvSpPr>
              <p:cNvPr id="65918" name="Rectangle 317"/>
              <p:cNvSpPr>
                <a:spLocks noChangeArrowheads="1"/>
              </p:cNvSpPr>
              <p:nvPr/>
            </p:nvSpPr>
            <p:spPr bwMode="auto">
              <a:xfrm>
                <a:off x="1886" y="2779"/>
                <a:ext cx="3" cy="183"/>
              </a:xfrm>
              <a:prstGeom prst="rect">
                <a:avLst/>
              </a:prstGeom>
              <a:solidFill>
                <a:srgbClr val="FFA051"/>
              </a:solidFill>
              <a:ln w="9525">
                <a:noFill/>
                <a:miter lim="800000"/>
                <a:headEnd/>
                <a:tailEnd/>
              </a:ln>
            </p:spPr>
            <p:txBody>
              <a:bodyPr/>
              <a:lstStyle/>
              <a:p>
                <a:endParaRPr lang="en-US"/>
              </a:p>
            </p:txBody>
          </p:sp>
          <p:sp>
            <p:nvSpPr>
              <p:cNvPr id="65919" name="Rectangle 318"/>
              <p:cNvSpPr>
                <a:spLocks noChangeArrowheads="1"/>
              </p:cNvSpPr>
              <p:nvPr/>
            </p:nvSpPr>
            <p:spPr bwMode="auto">
              <a:xfrm>
                <a:off x="1889" y="2779"/>
                <a:ext cx="3" cy="183"/>
              </a:xfrm>
              <a:prstGeom prst="rect">
                <a:avLst/>
              </a:prstGeom>
              <a:solidFill>
                <a:srgbClr val="FFA04F"/>
              </a:solidFill>
              <a:ln w="9525">
                <a:noFill/>
                <a:miter lim="800000"/>
                <a:headEnd/>
                <a:tailEnd/>
              </a:ln>
            </p:spPr>
            <p:txBody>
              <a:bodyPr/>
              <a:lstStyle/>
              <a:p>
                <a:endParaRPr lang="en-US"/>
              </a:p>
            </p:txBody>
          </p:sp>
          <p:sp>
            <p:nvSpPr>
              <p:cNvPr id="65920" name="Rectangle 319"/>
              <p:cNvSpPr>
                <a:spLocks noChangeArrowheads="1"/>
              </p:cNvSpPr>
              <p:nvPr/>
            </p:nvSpPr>
            <p:spPr bwMode="auto">
              <a:xfrm>
                <a:off x="1892" y="2779"/>
                <a:ext cx="5" cy="183"/>
              </a:xfrm>
              <a:prstGeom prst="rect">
                <a:avLst/>
              </a:prstGeom>
              <a:solidFill>
                <a:srgbClr val="FF9F4D"/>
              </a:solidFill>
              <a:ln w="9525">
                <a:noFill/>
                <a:miter lim="800000"/>
                <a:headEnd/>
                <a:tailEnd/>
              </a:ln>
            </p:spPr>
            <p:txBody>
              <a:bodyPr/>
              <a:lstStyle/>
              <a:p>
                <a:endParaRPr lang="en-US"/>
              </a:p>
            </p:txBody>
          </p:sp>
          <p:sp>
            <p:nvSpPr>
              <p:cNvPr id="65921" name="Rectangle 320"/>
              <p:cNvSpPr>
                <a:spLocks noChangeArrowheads="1"/>
              </p:cNvSpPr>
              <p:nvPr/>
            </p:nvSpPr>
            <p:spPr bwMode="auto">
              <a:xfrm>
                <a:off x="1897" y="2779"/>
                <a:ext cx="3" cy="183"/>
              </a:xfrm>
              <a:prstGeom prst="rect">
                <a:avLst/>
              </a:prstGeom>
              <a:solidFill>
                <a:srgbClr val="FF9F4B"/>
              </a:solidFill>
              <a:ln w="9525">
                <a:noFill/>
                <a:miter lim="800000"/>
                <a:headEnd/>
                <a:tailEnd/>
              </a:ln>
            </p:spPr>
            <p:txBody>
              <a:bodyPr/>
              <a:lstStyle/>
              <a:p>
                <a:endParaRPr lang="en-US"/>
              </a:p>
            </p:txBody>
          </p:sp>
          <p:sp>
            <p:nvSpPr>
              <p:cNvPr id="65922" name="Rectangle 321"/>
              <p:cNvSpPr>
                <a:spLocks noChangeArrowheads="1"/>
              </p:cNvSpPr>
              <p:nvPr/>
            </p:nvSpPr>
            <p:spPr bwMode="auto">
              <a:xfrm>
                <a:off x="1900" y="2779"/>
                <a:ext cx="3" cy="183"/>
              </a:xfrm>
              <a:prstGeom prst="rect">
                <a:avLst/>
              </a:prstGeom>
              <a:solidFill>
                <a:srgbClr val="FF9E49"/>
              </a:solidFill>
              <a:ln w="9525">
                <a:noFill/>
                <a:miter lim="800000"/>
                <a:headEnd/>
                <a:tailEnd/>
              </a:ln>
            </p:spPr>
            <p:txBody>
              <a:bodyPr/>
              <a:lstStyle/>
              <a:p>
                <a:endParaRPr lang="en-US"/>
              </a:p>
            </p:txBody>
          </p:sp>
          <p:sp>
            <p:nvSpPr>
              <p:cNvPr id="65923" name="Rectangle 322"/>
              <p:cNvSpPr>
                <a:spLocks noChangeArrowheads="1"/>
              </p:cNvSpPr>
              <p:nvPr/>
            </p:nvSpPr>
            <p:spPr bwMode="auto">
              <a:xfrm>
                <a:off x="1903" y="2779"/>
                <a:ext cx="5" cy="183"/>
              </a:xfrm>
              <a:prstGeom prst="rect">
                <a:avLst/>
              </a:prstGeom>
              <a:solidFill>
                <a:srgbClr val="FF9E47"/>
              </a:solidFill>
              <a:ln w="9525">
                <a:noFill/>
                <a:miter lim="800000"/>
                <a:headEnd/>
                <a:tailEnd/>
              </a:ln>
            </p:spPr>
            <p:txBody>
              <a:bodyPr/>
              <a:lstStyle/>
              <a:p>
                <a:endParaRPr lang="en-US"/>
              </a:p>
            </p:txBody>
          </p:sp>
          <p:sp>
            <p:nvSpPr>
              <p:cNvPr id="65924" name="Rectangle 323"/>
              <p:cNvSpPr>
                <a:spLocks noChangeArrowheads="1"/>
              </p:cNvSpPr>
              <p:nvPr/>
            </p:nvSpPr>
            <p:spPr bwMode="auto">
              <a:xfrm>
                <a:off x="1908" y="2779"/>
                <a:ext cx="4" cy="183"/>
              </a:xfrm>
              <a:prstGeom prst="rect">
                <a:avLst/>
              </a:prstGeom>
              <a:solidFill>
                <a:srgbClr val="FF9D45"/>
              </a:solidFill>
              <a:ln w="9525">
                <a:noFill/>
                <a:miter lim="800000"/>
                <a:headEnd/>
                <a:tailEnd/>
              </a:ln>
            </p:spPr>
            <p:txBody>
              <a:bodyPr/>
              <a:lstStyle/>
              <a:p>
                <a:endParaRPr lang="en-US"/>
              </a:p>
            </p:txBody>
          </p:sp>
          <p:sp>
            <p:nvSpPr>
              <p:cNvPr id="65925" name="Rectangle 324"/>
              <p:cNvSpPr>
                <a:spLocks noChangeArrowheads="1"/>
              </p:cNvSpPr>
              <p:nvPr/>
            </p:nvSpPr>
            <p:spPr bwMode="auto">
              <a:xfrm>
                <a:off x="1912" y="2779"/>
                <a:ext cx="3" cy="183"/>
              </a:xfrm>
              <a:prstGeom prst="rect">
                <a:avLst/>
              </a:prstGeom>
              <a:solidFill>
                <a:srgbClr val="FF9C43"/>
              </a:solidFill>
              <a:ln w="9525">
                <a:noFill/>
                <a:miter lim="800000"/>
                <a:headEnd/>
                <a:tailEnd/>
              </a:ln>
            </p:spPr>
            <p:txBody>
              <a:bodyPr/>
              <a:lstStyle/>
              <a:p>
                <a:endParaRPr lang="en-US"/>
              </a:p>
            </p:txBody>
          </p:sp>
          <p:sp>
            <p:nvSpPr>
              <p:cNvPr id="65926" name="Rectangle 325"/>
              <p:cNvSpPr>
                <a:spLocks noChangeArrowheads="1"/>
              </p:cNvSpPr>
              <p:nvPr/>
            </p:nvSpPr>
            <p:spPr bwMode="auto">
              <a:xfrm>
                <a:off x="1915" y="2779"/>
                <a:ext cx="5" cy="183"/>
              </a:xfrm>
              <a:prstGeom prst="rect">
                <a:avLst/>
              </a:prstGeom>
              <a:solidFill>
                <a:srgbClr val="FF9C41"/>
              </a:solidFill>
              <a:ln w="9525">
                <a:noFill/>
                <a:miter lim="800000"/>
                <a:headEnd/>
                <a:tailEnd/>
              </a:ln>
            </p:spPr>
            <p:txBody>
              <a:bodyPr/>
              <a:lstStyle/>
              <a:p>
                <a:endParaRPr lang="en-US"/>
              </a:p>
            </p:txBody>
          </p:sp>
          <p:sp>
            <p:nvSpPr>
              <p:cNvPr id="65927" name="Rectangle 326"/>
              <p:cNvSpPr>
                <a:spLocks noChangeArrowheads="1"/>
              </p:cNvSpPr>
              <p:nvPr/>
            </p:nvSpPr>
            <p:spPr bwMode="auto">
              <a:xfrm>
                <a:off x="1920" y="2779"/>
                <a:ext cx="5" cy="183"/>
              </a:xfrm>
              <a:prstGeom prst="rect">
                <a:avLst/>
              </a:prstGeom>
              <a:solidFill>
                <a:srgbClr val="FF9C3F"/>
              </a:solidFill>
              <a:ln w="9525">
                <a:noFill/>
                <a:miter lim="800000"/>
                <a:headEnd/>
                <a:tailEnd/>
              </a:ln>
            </p:spPr>
            <p:txBody>
              <a:bodyPr/>
              <a:lstStyle/>
              <a:p>
                <a:endParaRPr lang="en-US"/>
              </a:p>
            </p:txBody>
          </p:sp>
          <p:sp>
            <p:nvSpPr>
              <p:cNvPr id="65928" name="Rectangle 327"/>
              <p:cNvSpPr>
                <a:spLocks noChangeArrowheads="1"/>
              </p:cNvSpPr>
              <p:nvPr/>
            </p:nvSpPr>
            <p:spPr bwMode="auto">
              <a:xfrm>
                <a:off x="1925" y="2779"/>
                <a:ext cx="3" cy="183"/>
              </a:xfrm>
              <a:prstGeom prst="rect">
                <a:avLst/>
              </a:prstGeom>
              <a:solidFill>
                <a:srgbClr val="FF9B3D"/>
              </a:solidFill>
              <a:ln w="9525">
                <a:noFill/>
                <a:miter lim="800000"/>
                <a:headEnd/>
                <a:tailEnd/>
              </a:ln>
            </p:spPr>
            <p:txBody>
              <a:bodyPr/>
              <a:lstStyle/>
              <a:p>
                <a:endParaRPr lang="en-US"/>
              </a:p>
            </p:txBody>
          </p:sp>
          <p:sp>
            <p:nvSpPr>
              <p:cNvPr id="65929" name="Rectangle 328"/>
              <p:cNvSpPr>
                <a:spLocks noChangeArrowheads="1"/>
              </p:cNvSpPr>
              <p:nvPr/>
            </p:nvSpPr>
            <p:spPr bwMode="auto">
              <a:xfrm>
                <a:off x="1928" y="2779"/>
                <a:ext cx="6" cy="183"/>
              </a:xfrm>
              <a:prstGeom prst="rect">
                <a:avLst/>
              </a:prstGeom>
              <a:solidFill>
                <a:srgbClr val="FF9B3B"/>
              </a:solidFill>
              <a:ln w="9525">
                <a:noFill/>
                <a:miter lim="800000"/>
                <a:headEnd/>
                <a:tailEnd/>
              </a:ln>
            </p:spPr>
            <p:txBody>
              <a:bodyPr/>
              <a:lstStyle/>
              <a:p>
                <a:endParaRPr lang="en-US"/>
              </a:p>
            </p:txBody>
          </p:sp>
          <p:sp>
            <p:nvSpPr>
              <p:cNvPr id="65930" name="Rectangle 329"/>
              <p:cNvSpPr>
                <a:spLocks noChangeArrowheads="1"/>
              </p:cNvSpPr>
              <p:nvPr/>
            </p:nvSpPr>
            <p:spPr bwMode="auto">
              <a:xfrm>
                <a:off x="1934" y="2779"/>
                <a:ext cx="3" cy="183"/>
              </a:xfrm>
              <a:prstGeom prst="rect">
                <a:avLst/>
              </a:prstGeom>
              <a:solidFill>
                <a:srgbClr val="FF9A39"/>
              </a:solidFill>
              <a:ln w="9525">
                <a:noFill/>
                <a:miter lim="800000"/>
                <a:headEnd/>
                <a:tailEnd/>
              </a:ln>
            </p:spPr>
            <p:txBody>
              <a:bodyPr/>
              <a:lstStyle/>
              <a:p>
                <a:endParaRPr lang="en-US"/>
              </a:p>
            </p:txBody>
          </p:sp>
          <p:sp>
            <p:nvSpPr>
              <p:cNvPr id="65931" name="Rectangle 330"/>
              <p:cNvSpPr>
                <a:spLocks noChangeArrowheads="1"/>
              </p:cNvSpPr>
              <p:nvPr/>
            </p:nvSpPr>
            <p:spPr bwMode="auto">
              <a:xfrm>
                <a:off x="1937" y="2779"/>
                <a:ext cx="6" cy="183"/>
              </a:xfrm>
              <a:prstGeom prst="rect">
                <a:avLst/>
              </a:prstGeom>
              <a:solidFill>
                <a:srgbClr val="FF9A37"/>
              </a:solidFill>
              <a:ln w="9525">
                <a:noFill/>
                <a:miter lim="800000"/>
                <a:headEnd/>
                <a:tailEnd/>
              </a:ln>
            </p:spPr>
            <p:txBody>
              <a:bodyPr/>
              <a:lstStyle/>
              <a:p>
                <a:endParaRPr lang="en-US"/>
              </a:p>
            </p:txBody>
          </p:sp>
          <p:sp>
            <p:nvSpPr>
              <p:cNvPr id="65932" name="Rectangle 331"/>
              <p:cNvSpPr>
                <a:spLocks noChangeArrowheads="1"/>
              </p:cNvSpPr>
              <p:nvPr/>
            </p:nvSpPr>
            <p:spPr bwMode="auto">
              <a:xfrm>
                <a:off x="1943" y="2779"/>
                <a:ext cx="5" cy="183"/>
              </a:xfrm>
              <a:prstGeom prst="rect">
                <a:avLst/>
              </a:prstGeom>
              <a:solidFill>
                <a:srgbClr val="FF9935"/>
              </a:solidFill>
              <a:ln w="9525">
                <a:noFill/>
                <a:miter lim="800000"/>
                <a:headEnd/>
                <a:tailEnd/>
              </a:ln>
            </p:spPr>
            <p:txBody>
              <a:bodyPr/>
              <a:lstStyle/>
              <a:p>
                <a:endParaRPr lang="en-US"/>
              </a:p>
            </p:txBody>
          </p:sp>
          <p:sp>
            <p:nvSpPr>
              <p:cNvPr id="65933" name="Rectangle 332"/>
              <p:cNvSpPr>
                <a:spLocks noChangeArrowheads="1"/>
              </p:cNvSpPr>
              <p:nvPr/>
            </p:nvSpPr>
            <p:spPr bwMode="auto">
              <a:xfrm>
                <a:off x="1948" y="2779"/>
                <a:ext cx="1" cy="183"/>
              </a:xfrm>
              <a:prstGeom prst="rect">
                <a:avLst/>
              </a:prstGeom>
              <a:solidFill>
                <a:srgbClr val="FF9933"/>
              </a:solidFill>
              <a:ln w="9525">
                <a:noFill/>
                <a:miter lim="800000"/>
                <a:headEnd/>
                <a:tailEnd/>
              </a:ln>
            </p:spPr>
            <p:txBody>
              <a:bodyPr/>
              <a:lstStyle/>
              <a:p>
                <a:endParaRPr lang="en-US"/>
              </a:p>
            </p:txBody>
          </p:sp>
          <p:sp>
            <p:nvSpPr>
              <p:cNvPr id="65934" name="Rectangle 333"/>
              <p:cNvSpPr>
                <a:spLocks noChangeArrowheads="1"/>
              </p:cNvSpPr>
              <p:nvPr/>
            </p:nvSpPr>
            <p:spPr bwMode="auto">
              <a:xfrm>
                <a:off x="1493" y="2780"/>
                <a:ext cx="456" cy="182"/>
              </a:xfrm>
              <a:prstGeom prst="rect">
                <a:avLst/>
              </a:prstGeom>
              <a:noFill/>
              <a:ln w="7938" cap="rnd">
                <a:solidFill>
                  <a:srgbClr val="000000"/>
                </a:solidFill>
                <a:miter lim="800000"/>
                <a:headEnd/>
                <a:tailEnd/>
              </a:ln>
            </p:spPr>
            <p:txBody>
              <a:bodyPr/>
              <a:lstStyle/>
              <a:p>
                <a:endParaRPr lang="en-US"/>
              </a:p>
            </p:txBody>
          </p:sp>
        </p:grpSp>
        <p:sp>
          <p:nvSpPr>
            <p:cNvPr id="65658" name="Rectangle 335"/>
            <p:cNvSpPr>
              <a:spLocks noChangeArrowheads="1"/>
            </p:cNvSpPr>
            <p:nvPr/>
          </p:nvSpPr>
          <p:spPr bwMode="auto">
            <a:xfrm>
              <a:off x="1598" y="2821"/>
              <a:ext cx="31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Synth</a:t>
              </a:r>
              <a:endParaRPr lang="en-US"/>
            </a:p>
          </p:txBody>
        </p:sp>
        <p:sp>
          <p:nvSpPr>
            <p:cNvPr id="65659" name="Rectangle 336"/>
            <p:cNvSpPr>
              <a:spLocks noChangeArrowheads="1"/>
            </p:cNvSpPr>
            <p:nvPr/>
          </p:nvSpPr>
          <p:spPr bwMode="auto">
            <a:xfrm>
              <a:off x="3149" y="2932"/>
              <a:ext cx="31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Synth</a:t>
              </a:r>
              <a:endParaRPr lang="en-US"/>
            </a:p>
          </p:txBody>
        </p:sp>
        <p:grpSp>
          <p:nvGrpSpPr>
            <p:cNvPr id="65660" name="Group 441"/>
            <p:cNvGrpSpPr>
              <a:grpSpLocks/>
            </p:cNvGrpSpPr>
            <p:nvPr/>
          </p:nvGrpSpPr>
          <p:grpSpPr bwMode="auto">
            <a:xfrm>
              <a:off x="3006" y="2851"/>
              <a:ext cx="494" cy="222"/>
              <a:chOff x="3006" y="2851"/>
              <a:chExt cx="494" cy="222"/>
            </a:xfrm>
          </p:grpSpPr>
          <p:sp>
            <p:nvSpPr>
              <p:cNvPr id="65726" name="Rectangle 337"/>
              <p:cNvSpPr>
                <a:spLocks noChangeArrowheads="1"/>
              </p:cNvSpPr>
              <p:nvPr/>
            </p:nvSpPr>
            <p:spPr bwMode="auto">
              <a:xfrm>
                <a:off x="3044" y="2890"/>
                <a:ext cx="456" cy="183"/>
              </a:xfrm>
              <a:prstGeom prst="rect">
                <a:avLst/>
              </a:prstGeom>
              <a:solidFill>
                <a:srgbClr val="808080"/>
              </a:solidFill>
              <a:ln w="9525">
                <a:noFill/>
                <a:miter lim="800000"/>
                <a:headEnd/>
                <a:tailEnd/>
              </a:ln>
            </p:spPr>
            <p:txBody>
              <a:bodyPr/>
              <a:lstStyle/>
              <a:p>
                <a:endParaRPr lang="en-US"/>
              </a:p>
            </p:txBody>
          </p:sp>
          <p:pic>
            <p:nvPicPr>
              <p:cNvPr id="65727" name="Picture 338"/>
              <p:cNvPicPr>
                <a:picLocks noChangeAspect="1" noChangeArrowheads="1"/>
              </p:cNvPicPr>
              <p:nvPr/>
            </p:nvPicPr>
            <p:blipFill>
              <a:blip r:embed="rId18"/>
              <a:srcRect/>
              <a:stretch>
                <a:fillRect/>
              </a:stretch>
            </p:blipFill>
            <p:spPr bwMode="auto">
              <a:xfrm>
                <a:off x="3045" y="2891"/>
                <a:ext cx="455" cy="182"/>
              </a:xfrm>
              <a:prstGeom prst="rect">
                <a:avLst/>
              </a:prstGeom>
              <a:noFill/>
              <a:ln w="9525">
                <a:noFill/>
                <a:miter lim="800000"/>
                <a:headEnd/>
                <a:tailEnd/>
              </a:ln>
            </p:spPr>
          </p:pic>
          <p:sp>
            <p:nvSpPr>
              <p:cNvPr id="65728" name="Rectangle 339"/>
              <p:cNvSpPr>
                <a:spLocks noChangeArrowheads="1"/>
              </p:cNvSpPr>
              <p:nvPr/>
            </p:nvSpPr>
            <p:spPr bwMode="auto">
              <a:xfrm>
                <a:off x="3044" y="2890"/>
                <a:ext cx="456" cy="183"/>
              </a:xfrm>
              <a:prstGeom prst="rect">
                <a:avLst/>
              </a:prstGeom>
              <a:solidFill>
                <a:srgbClr val="808080"/>
              </a:solidFill>
              <a:ln w="9525">
                <a:noFill/>
                <a:miter lim="800000"/>
                <a:headEnd/>
                <a:tailEnd/>
              </a:ln>
            </p:spPr>
            <p:txBody>
              <a:bodyPr/>
              <a:lstStyle/>
              <a:p>
                <a:endParaRPr lang="en-US"/>
              </a:p>
            </p:txBody>
          </p:sp>
          <p:sp>
            <p:nvSpPr>
              <p:cNvPr id="65729" name="Rectangle 340"/>
              <p:cNvSpPr>
                <a:spLocks noChangeArrowheads="1"/>
              </p:cNvSpPr>
              <p:nvPr/>
            </p:nvSpPr>
            <p:spPr bwMode="auto">
              <a:xfrm>
                <a:off x="3006" y="2851"/>
                <a:ext cx="23" cy="184"/>
              </a:xfrm>
              <a:prstGeom prst="rect">
                <a:avLst/>
              </a:prstGeom>
              <a:solidFill>
                <a:srgbClr val="FFFFFF"/>
              </a:solidFill>
              <a:ln w="9525">
                <a:noFill/>
                <a:miter lim="800000"/>
                <a:headEnd/>
                <a:tailEnd/>
              </a:ln>
            </p:spPr>
            <p:txBody>
              <a:bodyPr/>
              <a:lstStyle/>
              <a:p>
                <a:endParaRPr lang="en-US"/>
              </a:p>
            </p:txBody>
          </p:sp>
          <p:sp>
            <p:nvSpPr>
              <p:cNvPr id="65730" name="Rectangle 341"/>
              <p:cNvSpPr>
                <a:spLocks noChangeArrowheads="1"/>
              </p:cNvSpPr>
              <p:nvPr/>
            </p:nvSpPr>
            <p:spPr bwMode="auto">
              <a:xfrm>
                <a:off x="3029" y="2851"/>
                <a:ext cx="20" cy="184"/>
              </a:xfrm>
              <a:prstGeom prst="rect">
                <a:avLst/>
              </a:prstGeom>
              <a:solidFill>
                <a:srgbClr val="FFFEFD"/>
              </a:solidFill>
              <a:ln w="9525">
                <a:noFill/>
                <a:miter lim="800000"/>
                <a:headEnd/>
                <a:tailEnd/>
              </a:ln>
            </p:spPr>
            <p:txBody>
              <a:bodyPr/>
              <a:lstStyle/>
              <a:p>
                <a:endParaRPr lang="en-US"/>
              </a:p>
            </p:txBody>
          </p:sp>
          <p:sp>
            <p:nvSpPr>
              <p:cNvPr id="65731" name="Rectangle 342"/>
              <p:cNvSpPr>
                <a:spLocks noChangeArrowheads="1"/>
              </p:cNvSpPr>
              <p:nvPr/>
            </p:nvSpPr>
            <p:spPr bwMode="auto">
              <a:xfrm>
                <a:off x="3049" y="2851"/>
                <a:ext cx="14" cy="184"/>
              </a:xfrm>
              <a:prstGeom prst="rect">
                <a:avLst/>
              </a:prstGeom>
              <a:solidFill>
                <a:srgbClr val="FFFDFB"/>
              </a:solidFill>
              <a:ln w="9525">
                <a:noFill/>
                <a:miter lim="800000"/>
                <a:headEnd/>
                <a:tailEnd/>
              </a:ln>
            </p:spPr>
            <p:txBody>
              <a:bodyPr/>
              <a:lstStyle/>
              <a:p>
                <a:endParaRPr lang="en-US"/>
              </a:p>
            </p:txBody>
          </p:sp>
          <p:sp>
            <p:nvSpPr>
              <p:cNvPr id="65732" name="Rectangle 343"/>
              <p:cNvSpPr>
                <a:spLocks noChangeArrowheads="1"/>
              </p:cNvSpPr>
              <p:nvPr/>
            </p:nvSpPr>
            <p:spPr bwMode="auto">
              <a:xfrm>
                <a:off x="3063" y="2851"/>
                <a:ext cx="9" cy="184"/>
              </a:xfrm>
              <a:prstGeom prst="rect">
                <a:avLst/>
              </a:prstGeom>
              <a:solidFill>
                <a:srgbClr val="FFFBFA"/>
              </a:solidFill>
              <a:ln w="9525">
                <a:noFill/>
                <a:miter lim="800000"/>
                <a:headEnd/>
                <a:tailEnd/>
              </a:ln>
            </p:spPr>
            <p:txBody>
              <a:bodyPr/>
              <a:lstStyle/>
              <a:p>
                <a:endParaRPr lang="en-US"/>
              </a:p>
            </p:txBody>
          </p:sp>
          <p:sp>
            <p:nvSpPr>
              <p:cNvPr id="65733" name="Rectangle 344"/>
              <p:cNvSpPr>
                <a:spLocks noChangeArrowheads="1"/>
              </p:cNvSpPr>
              <p:nvPr/>
            </p:nvSpPr>
            <p:spPr bwMode="auto">
              <a:xfrm>
                <a:off x="3072" y="2851"/>
                <a:ext cx="12" cy="184"/>
              </a:xfrm>
              <a:prstGeom prst="rect">
                <a:avLst/>
              </a:prstGeom>
              <a:solidFill>
                <a:srgbClr val="FFFAF8"/>
              </a:solidFill>
              <a:ln w="9525">
                <a:noFill/>
                <a:miter lim="800000"/>
                <a:headEnd/>
                <a:tailEnd/>
              </a:ln>
            </p:spPr>
            <p:txBody>
              <a:bodyPr/>
              <a:lstStyle/>
              <a:p>
                <a:endParaRPr lang="en-US"/>
              </a:p>
            </p:txBody>
          </p:sp>
          <p:sp>
            <p:nvSpPr>
              <p:cNvPr id="65734" name="Rectangle 345"/>
              <p:cNvSpPr>
                <a:spLocks noChangeArrowheads="1"/>
              </p:cNvSpPr>
              <p:nvPr/>
            </p:nvSpPr>
            <p:spPr bwMode="auto">
              <a:xfrm>
                <a:off x="3084" y="2851"/>
                <a:ext cx="11" cy="184"/>
              </a:xfrm>
              <a:prstGeom prst="rect">
                <a:avLst/>
              </a:prstGeom>
              <a:solidFill>
                <a:srgbClr val="FFF9F6"/>
              </a:solidFill>
              <a:ln w="9525">
                <a:noFill/>
                <a:miter lim="800000"/>
                <a:headEnd/>
                <a:tailEnd/>
              </a:ln>
            </p:spPr>
            <p:txBody>
              <a:bodyPr/>
              <a:lstStyle/>
              <a:p>
                <a:endParaRPr lang="en-US"/>
              </a:p>
            </p:txBody>
          </p:sp>
          <p:sp>
            <p:nvSpPr>
              <p:cNvPr id="65735" name="Rectangle 346"/>
              <p:cNvSpPr>
                <a:spLocks noChangeArrowheads="1"/>
              </p:cNvSpPr>
              <p:nvPr/>
            </p:nvSpPr>
            <p:spPr bwMode="auto">
              <a:xfrm>
                <a:off x="3095" y="2851"/>
                <a:ext cx="8" cy="184"/>
              </a:xfrm>
              <a:prstGeom prst="rect">
                <a:avLst/>
              </a:prstGeom>
              <a:solidFill>
                <a:srgbClr val="FFF8F4"/>
              </a:solidFill>
              <a:ln w="9525">
                <a:noFill/>
                <a:miter lim="800000"/>
                <a:headEnd/>
                <a:tailEnd/>
              </a:ln>
            </p:spPr>
            <p:txBody>
              <a:bodyPr/>
              <a:lstStyle/>
              <a:p>
                <a:endParaRPr lang="en-US"/>
              </a:p>
            </p:txBody>
          </p:sp>
          <p:sp>
            <p:nvSpPr>
              <p:cNvPr id="65736" name="Rectangle 347"/>
              <p:cNvSpPr>
                <a:spLocks noChangeArrowheads="1"/>
              </p:cNvSpPr>
              <p:nvPr/>
            </p:nvSpPr>
            <p:spPr bwMode="auto">
              <a:xfrm>
                <a:off x="3103" y="2851"/>
                <a:ext cx="9" cy="184"/>
              </a:xfrm>
              <a:prstGeom prst="rect">
                <a:avLst/>
              </a:prstGeom>
              <a:solidFill>
                <a:srgbClr val="FFF6F2"/>
              </a:solidFill>
              <a:ln w="9525">
                <a:noFill/>
                <a:miter lim="800000"/>
                <a:headEnd/>
                <a:tailEnd/>
              </a:ln>
            </p:spPr>
            <p:txBody>
              <a:bodyPr/>
              <a:lstStyle/>
              <a:p>
                <a:endParaRPr lang="en-US"/>
              </a:p>
            </p:txBody>
          </p:sp>
          <p:sp>
            <p:nvSpPr>
              <p:cNvPr id="65737" name="Rectangle 348"/>
              <p:cNvSpPr>
                <a:spLocks noChangeArrowheads="1"/>
              </p:cNvSpPr>
              <p:nvPr/>
            </p:nvSpPr>
            <p:spPr bwMode="auto">
              <a:xfrm>
                <a:off x="3112" y="2851"/>
                <a:ext cx="8" cy="184"/>
              </a:xfrm>
              <a:prstGeom prst="rect">
                <a:avLst/>
              </a:prstGeom>
              <a:solidFill>
                <a:srgbClr val="FFF5F0"/>
              </a:solidFill>
              <a:ln w="9525">
                <a:noFill/>
                <a:miter lim="800000"/>
                <a:headEnd/>
                <a:tailEnd/>
              </a:ln>
            </p:spPr>
            <p:txBody>
              <a:bodyPr/>
              <a:lstStyle/>
              <a:p>
                <a:endParaRPr lang="en-US"/>
              </a:p>
            </p:txBody>
          </p:sp>
          <p:sp>
            <p:nvSpPr>
              <p:cNvPr id="65738" name="Rectangle 349"/>
              <p:cNvSpPr>
                <a:spLocks noChangeArrowheads="1"/>
              </p:cNvSpPr>
              <p:nvPr/>
            </p:nvSpPr>
            <p:spPr bwMode="auto">
              <a:xfrm>
                <a:off x="3120" y="2851"/>
                <a:ext cx="6" cy="184"/>
              </a:xfrm>
              <a:prstGeom prst="rect">
                <a:avLst/>
              </a:prstGeom>
              <a:solidFill>
                <a:srgbClr val="FFF4EE"/>
              </a:solidFill>
              <a:ln w="9525">
                <a:noFill/>
                <a:miter lim="800000"/>
                <a:headEnd/>
                <a:tailEnd/>
              </a:ln>
            </p:spPr>
            <p:txBody>
              <a:bodyPr/>
              <a:lstStyle/>
              <a:p>
                <a:endParaRPr lang="en-US"/>
              </a:p>
            </p:txBody>
          </p:sp>
          <p:sp>
            <p:nvSpPr>
              <p:cNvPr id="65739" name="Rectangle 350"/>
              <p:cNvSpPr>
                <a:spLocks noChangeArrowheads="1"/>
              </p:cNvSpPr>
              <p:nvPr/>
            </p:nvSpPr>
            <p:spPr bwMode="auto">
              <a:xfrm>
                <a:off x="3126" y="2851"/>
                <a:ext cx="7" cy="184"/>
              </a:xfrm>
              <a:prstGeom prst="rect">
                <a:avLst/>
              </a:prstGeom>
              <a:solidFill>
                <a:srgbClr val="FFF2EC"/>
              </a:solidFill>
              <a:ln w="9525">
                <a:noFill/>
                <a:miter lim="800000"/>
                <a:headEnd/>
                <a:tailEnd/>
              </a:ln>
            </p:spPr>
            <p:txBody>
              <a:bodyPr/>
              <a:lstStyle/>
              <a:p>
                <a:endParaRPr lang="en-US"/>
              </a:p>
            </p:txBody>
          </p:sp>
          <p:sp>
            <p:nvSpPr>
              <p:cNvPr id="65740" name="Rectangle 351"/>
              <p:cNvSpPr>
                <a:spLocks noChangeArrowheads="1"/>
              </p:cNvSpPr>
              <p:nvPr/>
            </p:nvSpPr>
            <p:spPr bwMode="auto">
              <a:xfrm>
                <a:off x="3133" y="2851"/>
                <a:ext cx="8" cy="184"/>
              </a:xfrm>
              <a:prstGeom prst="rect">
                <a:avLst/>
              </a:prstGeom>
              <a:solidFill>
                <a:srgbClr val="FFF1EA"/>
              </a:solidFill>
              <a:ln w="9525">
                <a:noFill/>
                <a:miter lim="800000"/>
                <a:headEnd/>
                <a:tailEnd/>
              </a:ln>
            </p:spPr>
            <p:txBody>
              <a:bodyPr/>
              <a:lstStyle/>
              <a:p>
                <a:endParaRPr lang="en-US"/>
              </a:p>
            </p:txBody>
          </p:sp>
          <p:sp>
            <p:nvSpPr>
              <p:cNvPr id="65741" name="Rectangle 352"/>
              <p:cNvSpPr>
                <a:spLocks noChangeArrowheads="1"/>
              </p:cNvSpPr>
              <p:nvPr/>
            </p:nvSpPr>
            <p:spPr bwMode="auto">
              <a:xfrm>
                <a:off x="3141" y="2851"/>
                <a:ext cx="5" cy="184"/>
              </a:xfrm>
              <a:prstGeom prst="rect">
                <a:avLst/>
              </a:prstGeom>
              <a:solidFill>
                <a:srgbClr val="FFEFE8"/>
              </a:solidFill>
              <a:ln w="9525">
                <a:noFill/>
                <a:miter lim="800000"/>
                <a:headEnd/>
                <a:tailEnd/>
              </a:ln>
            </p:spPr>
            <p:txBody>
              <a:bodyPr/>
              <a:lstStyle/>
              <a:p>
                <a:endParaRPr lang="en-US"/>
              </a:p>
            </p:txBody>
          </p:sp>
          <p:sp>
            <p:nvSpPr>
              <p:cNvPr id="65742" name="Rectangle 353"/>
              <p:cNvSpPr>
                <a:spLocks noChangeArrowheads="1"/>
              </p:cNvSpPr>
              <p:nvPr/>
            </p:nvSpPr>
            <p:spPr bwMode="auto">
              <a:xfrm>
                <a:off x="3146" y="2851"/>
                <a:ext cx="6" cy="184"/>
              </a:xfrm>
              <a:prstGeom prst="rect">
                <a:avLst/>
              </a:prstGeom>
              <a:solidFill>
                <a:srgbClr val="FFEEE6"/>
              </a:solidFill>
              <a:ln w="9525">
                <a:noFill/>
                <a:miter lim="800000"/>
                <a:headEnd/>
                <a:tailEnd/>
              </a:ln>
            </p:spPr>
            <p:txBody>
              <a:bodyPr/>
              <a:lstStyle/>
              <a:p>
                <a:endParaRPr lang="en-US"/>
              </a:p>
            </p:txBody>
          </p:sp>
          <p:sp>
            <p:nvSpPr>
              <p:cNvPr id="65743" name="Rectangle 354"/>
              <p:cNvSpPr>
                <a:spLocks noChangeArrowheads="1"/>
              </p:cNvSpPr>
              <p:nvPr/>
            </p:nvSpPr>
            <p:spPr bwMode="auto">
              <a:xfrm>
                <a:off x="3152" y="2851"/>
                <a:ext cx="5" cy="184"/>
              </a:xfrm>
              <a:prstGeom prst="rect">
                <a:avLst/>
              </a:prstGeom>
              <a:solidFill>
                <a:srgbClr val="FFEDE4"/>
              </a:solidFill>
              <a:ln w="9525">
                <a:noFill/>
                <a:miter lim="800000"/>
                <a:headEnd/>
                <a:tailEnd/>
              </a:ln>
            </p:spPr>
            <p:txBody>
              <a:bodyPr/>
              <a:lstStyle/>
              <a:p>
                <a:endParaRPr lang="en-US"/>
              </a:p>
            </p:txBody>
          </p:sp>
          <p:sp>
            <p:nvSpPr>
              <p:cNvPr id="65744" name="Rectangle 355"/>
              <p:cNvSpPr>
                <a:spLocks noChangeArrowheads="1"/>
              </p:cNvSpPr>
              <p:nvPr/>
            </p:nvSpPr>
            <p:spPr bwMode="auto">
              <a:xfrm>
                <a:off x="3157" y="2851"/>
                <a:ext cx="6" cy="184"/>
              </a:xfrm>
              <a:prstGeom prst="rect">
                <a:avLst/>
              </a:prstGeom>
              <a:solidFill>
                <a:srgbClr val="FFEBE2"/>
              </a:solidFill>
              <a:ln w="9525">
                <a:noFill/>
                <a:miter lim="800000"/>
                <a:headEnd/>
                <a:tailEnd/>
              </a:ln>
            </p:spPr>
            <p:txBody>
              <a:bodyPr/>
              <a:lstStyle/>
              <a:p>
                <a:endParaRPr lang="en-US"/>
              </a:p>
            </p:txBody>
          </p:sp>
          <p:sp>
            <p:nvSpPr>
              <p:cNvPr id="65745" name="Rectangle 356"/>
              <p:cNvSpPr>
                <a:spLocks noChangeArrowheads="1"/>
              </p:cNvSpPr>
              <p:nvPr/>
            </p:nvSpPr>
            <p:spPr bwMode="auto">
              <a:xfrm>
                <a:off x="3163" y="2851"/>
                <a:ext cx="4" cy="184"/>
              </a:xfrm>
              <a:prstGeom prst="rect">
                <a:avLst/>
              </a:prstGeom>
              <a:solidFill>
                <a:srgbClr val="FFEAE0"/>
              </a:solidFill>
              <a:ln w="9525">
                <a:noFill/>
                <a:miter lim="800000"/>
                <a:headEnd/>
                <a:tailEnd/>
              </a:ln>
            </p:spPr>
            <p:txBody>
              <a:bodyPr/>
              <a:lstStyle/>
              <a:p>
                <a:endParaRPr lang="en-US"/>
              </a:p>
            </p:txBody>
          </p:sp>
          <p:sp>
            <p:nvSpPr>
              <p:cNvPr id="65746" name="Rectangle 357"/>
              <p:cNvSpPr>
                <a:spLocks noChangeArrowheads="1"/>
              </p:cNvSpPr>
              <p:nvPr/>
            </p:nvSpPr>
            <p:spPr bwMode="auto">
              <a:xfrm>
                <a:off x="3167" y="2851"/>
                <a:ext cx="5" cy="184"/>
              </a:xfrm>
              <a:prstGeom prst="rect">
                <a:avLst/>
              </a:prstGeom>
              <a:solidFill>
                <a:srgbClr val="FFE9DE"/>
              </a:solidFill>
              <a:ln w="9525">
                <a:noFill/>
                <a:miter lim="800000"/>
                <a:headEnd/>
                <a:tailEnd/>
              </a:ln>
            </p:spPr>
            <p:txBody>
              <a:bodyPr/>
              <a:lstStyle/>
              <a:p>
                <a:endParaRPr lang="en-US"/>
              </a:p>
            </p:txBody>
          </p:sp>
          <p:sp>
            <p:nvSpPr>
              <p:cNvPr id="65747" name="Rectangle 358"/>
              <p:cNvSpPr>
                <a:spLocks noChangeArrowheads="1"/>
              </p:cNvSpPr>
              <p:nvPr/>
            </p:nvSpPr>
            <p:spPr bwMode="auto">
              <a:xfrm>
                <a:off x="3172" y="2851"/>
                <a:ext cx="5" cy="184"/>
              </a:xfrm>
              <a:prstGeom prst="rect">
                <a:avLst/>
              </a:prstGeom>
              <a:solidFill>
                <a:srgbClr val="FFE7DC"/>
              </a:solidFill>
              <a:ln w="9525">
                <a:noFill/>
                <a:miter lim="800000"/>
                <a:headEnd/>
                <a:tailEnd/>
              </a:ln>
            </p:spPr>
            <p:txBody>
              <a:bodyPr/>
              <a:lstStyle/>
              <a:p>
                <a:endParaRPr lang="en-US"/>
              </a:p>
            </p:txBody>
          </p:sp>
          <p:sp>
            <p:nvSpPr>
              <p:cNvPr id="65748" name="Rectangle 359"/>
              <p:cNvSpPr>
                <a:spLocks noChangeArrowheads="1"/>
              </p:cNvSpPr>
              <p:nvPr/>
            </p:nvSpPr>
            <p:spPr bwMode="auto">
              <a:xfrm>
                <a:off x="3177" y="2851"/>
                <a:ext cx="4" cy="184"/>
              </a:xfrm>
              <a:prstGeom prst="rect">
                <a:avLst/>
              </a:prstGeom>
              <a:solidFill>
                <a:srgbClr val="FFE6DA"/>
              </a:solidFill>
              <a:ln w="9525">
                <a:noFill/>
                <a:miter lim="800000"/>
                <a:headEnd/>
                <a:tailEnd/>
              </a:ln>
            </p:spPr>
            <p:txBody>
              <a:bodyPr/>
              <a:lstStyle/>
              <a:p>
                <a:endParaRPr lang="en-US"/>
              </a:p>
            </p:txBody>
          </p:sp>
          <p:sp>
            <p:nvSpPr>
              <p:cNvPr id="65749" name="Rectangle 360"/>
              <p:cNvSpPr>
                <a:spLocks noChangeArrowheads="1"/>
              </p:cNvSpPr>
              <p:nvPr/>
            </p:nvSpPr>
            <p:spPr bwMode="auto">
              <a:xfrm>
                <a:off x="3181" y="2851"/>
                <a:ext cx="5" cy="184"/>
              </a:xfrm>
              <a:prstGeom prst="rect">
                <a:avLst/>
              </a:prstGeom>
              <a:solidFill>
                <a:srgbClr val="FFE5D8"/>
              </a:solidFill>
              <a:ln w="9525">
                <a:noFill/>
                <a:miter lim="800000"/>
                <a:headEnd/>
                <a:tailEnd/>
              </a:ln>
            </p:spPr>
            <p:txBody>
              <a:bodyPr/>
              <a:lstStyle/>
              <a:p>
                <a:endParaRPr lang="en-US"/>
              </a:p>
            </p:txBody>
          </p:sp>
          <p:sp>
            <p:nvSpPr>
              <p:cNvPr id="65750" name="Rectangle 361"/>
              <p:cNvSpPr>
                <a:spLocks noChangeArrowheads="1"/>
              </p:cNvSpPr>
              <p:nvPr/>
            </p:nvSpPr>
            <p:spPr bwMode="auto">
              <a:xfrm>
                <a:off x="3186" y="2851"/>
                <a:ext cx="3" cy="184"/>
              </a:xfrm>
              <a:prstGeom prst="rect">
                <a:avLst/>
              </a:prstGeom>
              <a:solidFill>
                <a:srgbClr val="FFE4D6"/>
              </a:solidFill>
              <a:ln w="9525">
                <a:noFill/>
                <a:miter lim="800000"/>
                <a:headEnd/>
                <a:tailEnd/>
              </a:ln>
            </p:spPr>
            <p:txBody>
              <a:bodyPr/>
              <a:lstStyle/>
              <a:p>
                <a:endParaRPr lang="en-US"/>
              </a:p>
            </p:txBody>
          </p:sp>
          <p:sp>
            <p:nvSpPr>
              <p:cNvPr id="65751" name="Rectangle 362"/>
              <p:cNvSpPr>
                <a:spLocks noChangeArrowheads="1"/>
              </p:cNvSpPr>
              <p:nvPr/>
            </p:nvSpPr>
            <p:spPr bwMode="auto">
              <a:xfrm>
                <a:off x="3189" y="2851"/>
                <a:ext cx="5" cy="184"/>
              </a:xfrm>
              <a:prstGeom prst="rect">
                <a:avLst/>
              </a:prstGeom>
              <a:solidFill>
                <a:srgbClr val="FFE2D4"/>
              </a:solidFill>
              <a:ln w="9525">
                <a:noFill/>
                <a:miter lim="800000"/>
                <a:headEnd/>
                <a:tailEnd/>
              </a:ln>
            </p:spPr>
            <p:txBody>
              <a:bodyPr/>
              <a:lstStyle/>
              <a:p>
                <a:endParaRPr lang="en-US"/>
              </a:p>
            </p:txBody>
          </p:sp>
          <p:sp>
            <p:nvSpPr>
              <p:cNvPr id="65752" name="Rectangle 363"/>
              <p:cNvSpPr>
                <a:spLocks noChangeArrowheads="1"/>
              </p:cNvSpPr>
              <p:nvPr/>
            </p:nvSpPr>
            <p:spPr bwMode="auto">
              <a:xfrm>
                <a:off x="3194" y="2851"/>
                <a:ext cx="4" cy="184"/>
              </a:xfrm>
              <a:prstGeom prst="rect">
                <a:avLst/>
              </a:prstGeom>
              <a:solidFill>
                <a:srgbClr val="FFE1D2"/>
              </a:solidFill>
              <a:ln w="9525">
                <a:noFill/>
                <a:miter lim="800000"/>
                <a:headEnd/>
                <a:tailEnd/>
              </a:ln>
            </p:spPr>
            <p:txBody>
              <a:bodyPr/>
              <a:lstStyle/>
              <a:p>
                <a:endParaRPr lang="en-US"/>
              </a:p>
            </p:txBody>
          </p:sp>
          <p:sp>
            <p:nvSpPr>
              <p:cNvPr id="65753" name="Rectangle 364"/>
              <p:cNvSpPr>
                <a:spLocks noChangeArrowheads="1"/>
              </p:cNvSpPr>
              <p:nvPr/>
            </p:nvSpPr>
            <p:spPr bwMode="auto">
              <a:xfrm>
                <a:off x="3198" y="2851"/>
                <a:ext cx="3" cy="184"/>
              </a:xfrm>
              <a:prstGeom prst="rect">
                <a:avLst/>
              </a:prstGeom>
              <a:solidFill>
                <a:srgbClr val="FFE0D0"/>
              </a:solidFill>
              <a:ln w="9525">
                <a:noFill/>
                <a:miter lim="800000"/>
                <a:headEnd/>
                <a:tailEnd/>
              </a:ln>
            </p:spPr>
            <p:txBody>
              <a:bodyPr/>
              <a:lstStyle/>
              <a:p>
                <a:endParaRPr lang="en-US"/>
              </a:p>
            </p:txBody>
          </p:sp>
          <p:sp>
            <p:nvSpPr>
              <p:cNvPr id="65754" name="Rectangle 365"/>
              <p:cNvSpPr>
                <a:spLocks noChangeArrowheads="1"/>
              </p:cNvSpPr>
              <p:nvPr/>
            </p:nvSpPr>
            <p:spPr bwMode="auto">
              <a:xfrm>
                <a:off x="3201" y="2851"/>
                <a:ext cx="3" cy="184"/>
              </a:xfrm>
              <a:prstGeom prst="rect">
                <a:avLst/>
              </a:prstGeom>
              <a:solidFill>
                <a:srgbClr val="FFDFCE"/>
              </a:solidFill>
              <a:ln w="9525">
                <a:noFill/>
                <a:miter lim="800000"/>
                <a:headEnd/>
                <a:tailEnd/>
              </a:ln>
            </p:spPr>
            <p:txBody>
              <a:bodyPr/>
              <a:lstStyle/>
              <a:p>
                <a:endParaRPr lang="en-US"/>
              </a:p>
            </p:txBody>
          </p:sp>
          <p:sp>
            <p:nvSpPr>
              <p:cNvPr id="65755" name="Rectangle 366"/>
              <p:cNvSpPr>
                <a:spLocks noChangeArrowheads="1"/>
              </p:cNvSpPr>
              <p:nvPr/>
            </p:nvSpPr>
            <p:spPr bwMode="auto">
              <a:xfrm>
                <a:off x="3204" y="2851"/>
                <a:ext cx="5" cy="184"/>
              </a:xfrm>
              <a:prstGeom prst="rect">
                <a:avLst/>
              </a:prstGeom>
              <a:solidFill>
                <a:srgbClr val="FFDDCC"/>
              </a:solidFill>
              <a:ln w="9525">
                <a:noFill/>
                <a:miter lim="800000"/>
                <a:headEnd/>
                <a:tailEnd/>
              </a:ln>
            </p:spPr>
            <p:txBody>
              <a:bodyPr/>
              <a:lstStyle/>
              <a:p>
                <a:endParaRPr lang="en-US"/>
              </a:p>
            </p:txBody>
          </p:sp>
          <p:sp>
            <p:nvSpPr>
              <p:cNvPr id="65756" name="Rectangle 367"/>
              <p:cNvSpPr>
                <a:spLocks noChangeArrowheads="1"/>
              </p:cNvSpPr>
              <p:nvPr/>
            </p:nvSpPr>
            <p:spPr bwMode="auto">
              <a:xfrm>
                <a:off x="3209" y="2851"/>
                <a:ext cx="5" cy="184"/>
              </a:xfrm>
              <a:prstGeom prst="rect">
                <a:avLst/>
              </a:prstGeom>
              <a:solidFill>
                <a:srgbClr val="FFDCCA"/>
              </a:solidFill>
              <a:ln w="9525">
                <a:noFill/>
                <a:miter lim="800000"/>
                <a:headEnd/>
                <a:tailEnd/>
              </a:ln>
            </p:spPr>
            <p:txBody>
              <a:bodyPr/>
              <a:lstStyle/>
              <a:p>
                <a:endParaRPr lang="en-US"/>
              </a:p>
            </p:txBody>
          </p:sp>
          <p:sp>
            <p:nvSpPr>
              <p:cNvPr id="65757" name="Rectangle 368"/>
              <p:cNvSpPr>
                <a:spLocks noChangeArrowheads="1"/>
              </p:cNvSpPr>
              <p:nvPr/>
            </p:nvSpPr>
            <p:spPr bwMode="auto">
              <a:xfrm>
                <a:off x="3214" y="2851"/>
                <a:ext cx="3" cy="184"/>
              </a:xfrm>
              <a:prstGeom prst="rect">
                <a:avLst/>
              </a:prstGeom>
              <a:solidFill>
                <a:srgbClr val="FFDAC8"/>
              </a:solidFill>
              <a:ln w="9525">
                <a:noFill/>
                <a:miter lim="800000"/>
                <a:headEnd/>
                <a:tailEnd/>
              </a:ln>
            </p:spPr>
            <p:txBody>
              <a:bodyPr/>
              <a:lstStyle/>
              <a:p>
                <a:endParaRPr lang="en-US"/>
              </a:p>
            </p:txBody>
          </p:sp>
          <p:sp>
            <p:nvSpPr>
              <p:cNvPr id="65758" name="Rectangle 369"/>
              <p:cNvSpPr>
                <a:spLocks noChangeArrowheads="1"/>
              </p:cNvSpPr>
              <p:nvPr/>
            </p:nvSpPr>
            <p:spPr bwMode="auto">
              <a:xfrm>
                <a:off x="3217" y="2851"/>
                <a:ext cx="4" cy="184"/>
              </a:xfrm>
              <a:prstGeom prst="rect">
                <a:avLst/>
              </a:prstGeom>
              <a:solidFill>
                <a:srgbClr val="FFD9C6"/>
              </a:solidFill>
              <a:ln w="9525">
                <a:noFill/>
                <a:miter lim="800000"/>
                <a:headEnd/>
                <a:tailEnd/>
              </a:ln>
            </p:spPr>
            <p:txBody>
              <a:bodyPr/>
              <a:lstStyle/>
              <a:p>
                <a:endParaRPr lang="en-US"/>
              </a:p>
            </p:txBody>
          </p:sp>
          <p:sp>
            <p:nvSpPr>
              <p:cNvPr id="65759" name="Rectangle 370"/>
              <p:cNvSpPr>
                <a:spLocks noChangeArrowheads="1"/>
              </p:cNvSpPr>
              <p:nvPr/>
            </p:nvSpPr>
            <p:spPr bwMode="auto">
              <a:xfrm>
                <a:off x="3221" y="2851"/>
                <a:ext cx="3" cy="184"/>
              </a:xfrm>
              <a:prstGeom prst="rect">
                <a:avLst/>
              </a:prstGeom>
              <a:solidFill>
                <a:srgbClr val="FFD8C4"/>
              </a:solidFill>
              <a:ln w="9525">
                <a:noFill/>
                <a:miter lim="800000"/>
                <a:headEnd/>
                <a:tailEnd/>
              </a:ln>
            </p:spPr>
            <p:txBody>
              <a:bodyPr/>
              <a:lstStyle/>
              <a:p>
                <a:endParaRPr lang="en-US"/>
              </a:p>
            </p:txBody>
          </p:sp>
          <p:sp>
            <p:nvSpPr>
              <p:cNvPr id="65760" name="Rectangle 371"/>
              <p:cNvSpPr>
                <a:spLocks noChangeArrowheads="1"/>
              </p:cNvSpPr>
              <p:nvPr/>
            </p:nvSpPr>
            <p:spPr bwMode="auto">
              <a:xfrm>
                <a:off x="3224" y="2851"/>
                <a:ext cx="4" cy="184"/>
              </a:xfrm>
              <a:prstGeom prst="rect">
                <a:avLst/>
              </a:prstGeom>
              <a:solidFill>
                <a:srgbClr val="FFD7C2"/>
              </a:solidFill>
              <a:ln w="9525">
                <a:noFill/>
                <a:miter lim="800000"/>
                <a:headEnd/>
                <a:tailEnd/>
              </a:ln>
            </p:spPr>
            <p:txBody>
              <a:bodyPr/>
              <a:lstStyle/>
              <a:p>
                <a:endParaRPr lang="en-US"/>
              </a:p>
            </p:txBody>
          </p:sp>
          <p:sp>
            <p:nvSpPr>
              <p:cNvPr id="65761" name="Rectangle 372"/>
              <p:cNvSpPr>
                <a:spLocks noChangeArrowheads="1"/>
              </p:cNvSpPr>
              <p:nvPr/>
            </p:nvSpPr>
            <p:spPr bwMode="auto">
              <a:xfrm>
                <a:off x="3228" y="2851"/>
                <a:ext cx="4" cy="184"/>
              </a:xfrm>
              <a:prstGeom prst="rect">
                <a:avLst/>
              </a:prstGeom>
              <a:solidFill>
                <a:srgbClr val="FFD5C0"/>
              </a:solidFill>
              <a:ln w="9525">
                <a:noFill/>
                <a:miter lim="800000"/>
                <a:headEnd/>
                <a:tailEnd/>
              </a:ln>
            </p:spPr>
            <p:txBody>
              <a:bodyPr/>
              <a:lstStyle/>
              <a:p>
                <a:endParaRPr lang="en-US"/>
              </a:p>
            </p:txBody>
          </p:sp>
          <p:sp>
            <p:nvSpPr>
              <p:cNvPr id="65762" name="Rectangle 373"/>
              <p:cNvSpPr>
                <a:spLocks noChangeArrowheads="1"/>
              </p:cNvSpPr>
              <p:nvPr/>
            </p:nvSpPr>
            <p:spPr bwMode="auto">
              <a:xfrm>
                <a:off x="3232" y="2851"/>
                <a:ext cx="3" cy="184"/>
              </a:xfrm>
              <a:prstGeom prst="rect">
                <a:avLst/>
              </a:prstGeom>
              <a:solidFill>
                <a:srgbClr val="FFD4BD"/>
              </a:solidFill>
              <a:ln w="9525">
                <a:noFill/>
                <a:miter lim="800000"/>
                <a:headEnd/>
                <a:tailEnd/>
              </a:ln>
            </p:spPr>
            <p:txBody>
              <a:bodyPr/>
              <a:lstStyle/>
              <a:p>
                <a:endParaRPr lang="en-US"/>
              </a:p>
            </p:txBody>
          </p:sp>
          <p:sp>
            <p:nvSpPr>
              <p:cNvPr id="65763" name="Rectangle 374"/>
              <p:cNvSpPr>
                <a:spLocks noChangeArrowheads="1"/>
              </p:cNvSpPr>
              <p:nvPr/>
            </p:nvSpPr>
            <p:spPr bwMode="auto">
              <a:xfrm>
                <a:off x="3235" y="2851"/>
                <a:ext cx="3" cy="184"/>
              </a:xfrm>
              <a:prstGeom prst="rect">
                <a:avLst/>
              </a:prstGeom>
              <a:solidFill>
                <a:srgbClr val="FFD3BB"/>
              </a:solidFill>
              <a:ln w="9525">
                <a:noFill/>
                <a:miter lim="800000"/>
                <a:headEnd/>
                <a:tailEnd/>
              </a:ln>
            </p:spPr>
            <p:txBody>
              <a:bodyPr/>
              <a:lstStyle/>
              <a:p>
                <a:endParaRPr lang="en-US"/>
              </a:p>
            </p:txBody>
          </p:sp>
          <p:sp>
            <p:nvSpPr>
              <p:cNvPr id="65764" name="Rectangle 375"/>
              <p:cNvSpPr>
                <a:spLocks noChangeArrowheads="1"/>
              </p:cNvSpPr>
              <p:nvPr/>
            </p:nvSpPr>
            <p:spPr bwMode="auto">
              <a:xfrm>
                <a:off x="3238" y="2851"/>
                <a:ext cx="3" cy="184"/>
              </a:xfrm>
              <a:prstGeom prst="rect">
                <a:avLst/>
              </a:prstGeom>
              <a:solidFill>
                <a:srgbClr val="FFD2B9"/>
              </a:solidFill>
              <a:ln w="9525">
                <a:noFill/>
                <a:miter lim="800000"/>
                <a:headEnd/>
                <a:tailEnd/>
              </a:ln>
            </p:spPr>
            <p:txBody>
              <a:bodyPr/>
              <a:lstStyle/>
              <a:p>
                <a:endParaRPr lang="en-US"/>
              </a:p>
            </p:txBody>
          </p:sp>
          <p:sp>
            <p:nvSpPr>
              <p:cNvPr id="65765" name="Rectangle 376"/>
              <p:cNvSpPr>
                <a:spLocks noChangeArrowheads="1"/>
              </p:cNvSpPr>
              <p:nvPr/>
            </p:nvSpPr>
            <p:spPr bwMode="auto">
              <a:xfrm>
                <a:off x="3241" y="2851"/>
                <a:ext cx="5" cy="184"/>
              </a:xfrm>
              <a:prstGeom prst="rect">
                <a:avLst/>
              </a:prstGeom>
              <a:solidFill>
                <a:srgbClr val="FFD0B7"/>
              </a:solidFill>
              <a:ln w="9525">
                <a:noFill/>
                <a:miter lim="800000"/>
                <a:headEnd/>
                <a:tailEnd/>
              </a:ln>
            </p:spPr>
            <p:txBody>
              <a:bodyPr/>
              <a:lstStyle/>
              <a:p>
                <a:endParaRPr lang="en-US"/>
              </a:p>
            </p:txBody>
          </p:sp>
          <p:sp>
            <p:nvSpPr>
              <p:cNvPr id="65766" name="Rectangle 377"/>
              <p:cNvSpPr>
                <a:spLocks noChangeArrowheads="1"/>
              </p:cNvSpPr>
              <p:nvPr/>
            </p:nvSpPr>
            <p:spPr bwMode="auto">
              <a:xfrm>
                <a:off x="3246" y="2851"/>
                <a:ext cx="3" cy="184"/>
              </a:xfrm>
              <a:prstGeom prst="rect">
                <a:avLst/>
              </a:prstGeom>
              <a:solidFill>
                <a:srgbClr val="FFCFB5"/>
              </a:solidFill>
              <a:ln w="9525">
                <a:noFill/>
                <a:miter lim="800000"/>
                <a:headEnd/>
                <a:tailEnd/>
              </a:ln>
            </p:spPr>
            <p:txBody>
              <a:bodyPr/>
              <a:lstStyle/>
              <a:p>
                <a:endParaRPr lang="en-US"/>
              </a:p>
            </p:txBody>
          </p:sp>
          <p:sp>
            <p:nvSpPr>
              <p:cNvPr id="65767" name="Rectangle 378"/>
              <p:cNvSpPr>
                <a:spLocks noChangeArrowheads="1"/>
              </p:cNvSpPr>
              <p:nvPr/>
            </p:nvSpPr>
            <p:spPr bwMode="auto">
              <a:xfrm>
                <a:off x="3249" y="2851"/>
                <a:ext cx="3" cy="184"/>
              </a:xfrm>
              <a:prstGeom prst="rect">
                <a:avLst/>
              </a:prstGeom>
              <a:solidFill>
                <a:srgbClr val="FFCEB3"/>
              </a:solidFill>
              <a:ln w="9525">
                <a:noFill/>
                <a:miter lim="800000"/>
                <a:headEnd/>
                <a:tailEnd/>
              </a:ln>
            </p:spPr>
            <p:txBody>
              <a:bodyPr/>
              <a:lstStyle/>
              <a:p>
                <a:endParaRPr lang="en-US"/>
              </a:p>
            </p:txBody>
          </p:sp>
          <p:sp>
            <p:nvSpPr>
              <p:cNvPr id="65768" name="Rectangle 379"/>
              <p:cNvSpPr>
                <a:spLocks noChangeArrowheads="1"/>
              </p:cNvSpPr>
              <p:nvPr/>
            </p:nvSpPr>
            <p:spPr bwMode="auto">
              <a:xfrm>
                <a:off x="3252" y="2851"/>
                <a:ext cx="3" cy="184"/>
              </a:xfrm>
              <a:prstGeom prst="rect">
                <a:avLst/>
              </a:prstGeom>
              <a:solidFill>
                <a:srgbClr val="FFCCB1"/>
              </a:solidFill>
              <a:ln w="9525">
                <a:noFill/>
                <a:miter lim="800000"/>
                <a:headEnd/>
                <a:tailEnd/>
              </a:ln>
            </p:spPr>
            <p:txBody>
              <a:bodyPr/>
              <a:lstStyle/>
              <a:p>
                <a:endParaRPr lang="en-US"/>
              </a:p>
            </p:txBody>
          </p:sp>
          <p:sp>
            <p:nvSpPr>
              <p:cNvPr id="65769" name="Rectangle 380"/>
              <p:cNvSpPr>
                <a:spLocks noChangeArrowheads="1"/>
              </p:cNvSpPr>
              <p:nvPr/>
            </p:nvSpPr>
            <p:spPr bwMode="auto">
              <a:xfrm>
                <a:off x="3255" y="2851"/>
                <a:ext cx="3" cy="184"/>
              </a:xfrm>
              <a:prstGeom prst="rect">
                <a:avLst/>
              </a:prstGeom>
              <a:solidFill>
                <a:srgbClr val="FFCCAF"/>
              </a:solidFill>
              <a:ln w="9525">
                <a:noFill/>
                <a:miter lim="800000"/>
                <a:headEnd/>
                <a:tailEnd/>
              </a:ln>
            </p:spPr>
            <p:txBody>
              <a:bodyPr/>
              <a:lstStyle/>
              <a:p>
                <a:endParaRPr lang="en-US"/>
              </a:p>
            </p:txBody>
          </p:sp>
          <p:sp>
            <p:nvSpPr>
              <p:cNvPr id="65770" name="Rectangle 381"/>
              <p:cNvSpPr>
                <a:spLocks noChangeArrowheads="1"/>
              </p:cNvSpPr>
              <p:nvPr/>
            </p:nvSpPr>
            <p:spPr bwMode="auto">
              <a:xfrm>
                <a:off x="3258" y="2851"/>
                <a:ext cx="3" cy="184"/>
              </a:xfrm>
              <a:prstGeom prst="rect">
                <a:avLst/>
              </a:prstGeom>
              <a:solidFill>
                <a:srgbClr val="FFCAAD"/>
              </a:solidFill>
              <a:ln w="9525">
                <a:noFill/>
                <a:miter lim="800000"/>
                <a:headEnd/>
                <a:tailEnd/>
              </a:ln>
            </p:spPr>
            <p:txBody>
              <a:bodyPr/>
              <a:lstStyle/>
              <a:p>
                <a:endParaRPr lang="en-US"/>
              </a:p>
            </p:txBody>
          </p:sp>
          <p:sp>
            <p:nvSpPr>
              <p:cNvPr id="65771" name="Rectangle 382"/>
              <p:cNvSpPr>
                <a:spLocks noChangeArrowheads="1"/>
              </p:cNvSpPr>
              <p:nvPr/>
            </p:nvSpPr>
            <p:spPr bwMode="auto">
              <a:xfrm>
                <a:off x="3261" y="2851"/>
                <a:ext cx="4" cy="184"/>
              </a:xfrm>
              <a:prstGeom prst="rect">
                <a:avLst/>
              </a:prstGeom>
              <a:solidFill>
                <a:srgbClr val="FFC9AB"/>
              </a:solidFill>
              <a:ln w="9525">
                <a:noFill/>
                <a:miter lim="800000"/>
                <a:headEnd/>
                <a:tailEnd/>
              </a:ln>
            </p:spPr>
            <p:txBody>
              <a:bodyPr/>
              <a:lstStyle/>
              <a:p>
                <a:endParaRPr lang="en-US"/>
              </a:p>
            </p:txBody>
          </p:sp>
          <p:sp>
            <p:nvSpPr>
              <p:cNvPr id="65772" name="Rectangle 383"/>
              <p:cNvSpPr>
                <a:spLocks noChangeArrowheads="1"/>
              </p:cNvSpPr>
              <p:nvPr/>
            </p:nvSpPr>
            <p:spPr bwMode="auto">
              <a:xfrm>
                <a:off x="3265" y="2851"/>
                <a:ext cx="3" cy="184"/>
              </a:xfrm>
              <a:prstGeom prst="rect">
                <a:avLst/>
              </a:prstGeom>
              <a:solidFill>
                <a:srgbClr val="FFC8A9"/>
              </a:solidFill>
              <a:ln w="9525">
                <a:noFill/>
                <a:miter lim="800000"/>
                <a:headEnd/>
                <a:tailEnd/>
              </a:ln>
            </p:spPr>
            <p:txBody>
              <a:bodyPr/>
              <a:lstStyle/>
              <a:p>
                <a:endParaRPr lang="en-US"/>
              </a:p>
            </p:txBody>
          </p:sp>
          <p:sp>
            <p:nvSpPr>
              <p:cNvPr id="65773" name="Rectangle 384"/>
              <p:cNvSpPr>
                <a:spLocks noChangeArrowheads="1"/>
              </p:cNvSpPr>
              <p:nvPr/>
            </p:nvSpPr>
            <p:spPr bwMode="auto">
              <a:xfrm>
                <a:off x="3268" y="2851"/>
                <a:ext cx="3" cy="184"/>
              </a:xfrm>
              <a:prstGeom prst="rect">
                <a:avLst/>
              </a:prstGeom>
              <a:solidFill>
                <a:srgbClr val="FFC7A7"/>
              </a:solidFill>
              <a:ln w="9525">
                <a:noFill/>
                <a:miter lim="800000"/>
                <a:headEnd/>
                <a:tailEnd/>
              </a:ln>
            </p:spPr>
            <p:txBody>
              <a:bodyPr/>
              <a:lstStyle/>
              <a:p>
                <a:endParaRPr lang="en-US"/>
              </a:p>
            </p:txBody>
          </p:sp>
          <p:sp>
            <p:nvSpPr>
              <p:cNvPr id="65774" name="Rectangle 385"/>
              <p:cNvSpPr>
                <a:spLocks noChangeArrowheads="1"/>
              </p:cNvSpPr>
              <p:nvPr/>
            </p:nvSpPr>
            <p:spPr bwMode="auto">
              <a:xfrm>
                <a:off x="3271" y="2851"/>
                <a:ext cx="3" cy="184"/>
              </a:xfrm>
              <a:prstGeom prst="rect">
                <a:avLst/>
              </a:prstGeom>
              <a:solidFill>
                <a:srgbClr val="FFC6A5"/>
              </a:solidFill>
              <a:ln w="9525">
                <a:noFill/>
                <a:miter lim="800000"/>
                <a:headEnd/>
                <a:tailEnd/>
              </a:ln>
            </p:spPr>
            <p:txBody>
              <a:bodyPr/>
              <a:lstStyle/>
              <a:p>
                <a:endParaRPr lang="en-US"/>
              </a:p>
            </p:txBody>
          </p:sp>
          <p:sp>
            <p:nvSpPr>
              <p:cNvPr id="65775" name="Rectangle 386"/>
              <p:cNvSpPr>
                <a:spLocks noChangeArrowheads="1"/>
              </p:cNvSpPr>
              <p:nvPr/>
            </p:nvSpPr>
            <p:spPr bwMode="auto">
              <a:xfrm>
                <a:off x="3274" y="2851"/>
                <a:ext cx="3" cy="184"/>
              </a:xfrm>
              <a:prstGeom prst="rect">
                <a:avLst/>
              </a:prstGeom>
              <a:solidFill>
                <a:srgbClr val="FFC4A3"/>
              </a:solidFill>
              <a:ln w="9525">
                <a:noFill/>
                <a:miter lim="800000"/>
                <a:headEnd/>
                <a:tailEnd/>
              </a:ln>
            </p:spPr>
            <p:txBody>
              <a:bodyPr/>
              <a:lstStyle/>
              <a:p>
                <a:endParaRPr lang="en-US"/>
              </a:p>
            </p:txBody>
          </p:sp>
          <p:sp>
            <p:nvSpPr>
              <p:cNvPr id="65776" name="Rectangle 387"/>
              <p:cNvSpPr>
                <a:spLocks noChangeArrowheads="1"/>
              </p:cNvSpPr>
              <p:nvPr/>
            </p:nvSpPr>
            <p:spPr bwMode="auto">
              <a:xfrm>
                <a:off x="3277" y="2851"/>
                <a:ext cx="3" cy="184"/>
              </a:xfrm>
              <a:prstGeom prst="rect">
                <a:avLst/>
              </a:prstGeom>
              <a:solidFill>
                <a:srgbClr val="FFC4A1"/>
              </a:solidFill>
              <a:ln w="9525">
                <a:noFill/>
                <a:miter lim="800000"/>
                <a:headEnd/>
                <a:tailEnd/>
              </a:ln>
            </p:spPr>
            <p:txBody>
              <a:bodyPr/>
              <a:lstStyle/>
              <a:p>
                <a:endParaRPr lang="en-US"/>
              </a:p>
            </p:txBody>
          </p:sp>
          <p:sp>
            <p:nvSpPr>
              <p:cNvPr id="65777" name="Rectangle 388"/>
              <p:cNvSpPr>
                <a:spLocks noChangeArrowheads="1"/>
              </p:cNvSpPr>
              <p:nvPr/>
            </p:nvSpPr>
            <p:spPr bwMode="auto">
              <a:xfrm>
                <a:off x="3280" y="2851"/>
                <a:ext cx="3" cy="184"/>
              </a:xfrm>
              <a:prstGeom prst="rect">
                <a:avLst/>
              </a:prstGeom>
              <a:solidFill>
                <a:srgbClr val="FFC39F"/>
              </a:solidFill>
              <a:ln w="9525">
                <a:noFill/>
                <a:miter lim="800000"/>
                <a:headEnd/>
                <a:tailEnd/>
              </a:ln>
            </p:spPr>
            <p:txBody>
              <a:bodyPr/>
              <a:lstStyle/>
              <a:p>
                <a:endParaRPr lang="en-US"/>
              </a:p>
            </p:txBody>
          </p:sp>
          <p:sp>
            <p:nvSpPr>
              <p:cNvPr id="65778" name="Rectangle 389"/>
              <p:cNvSpPr>
                <a:spLocks noChangeArrowheads="1"/>
              </p:cNvSpPr>
              <p:nvPr/>
            </p:nvSpPr>
            <p:spPr bwMode="auto">
              <a:xfrm>
                <a:off x="3283" y="2851"/>
                <a:ext cx="2" cy="184"/>
              </a:xfrm>
              <a:prstGeom prst="rect">
                <a:avLst/>
              </a:prstGeom>
              <a:solidFill>
                <a:srgbClr val="FFC19D"/>
              </a:solidFill>
              <a:ln w="9525">
                <a:noFill/>
                <a:miter lim="800000"/>
                <a:headEnd/>
                <a:tailEnd/>
              </a:ln>
            </p:spPr>
            <p:txBody>
              <a:bodyPr/>
              <a:lstStyle/>
              <a:p>
                <a:endParaRPr lang="en-US"/>
              </a:p>
            </p:txBody>
          </p:sp>
          <p:sp>
            <p:nvSpPr>
              <p:cNvPr id="65779" name="Rectangle 390"/>
              <p:cNvSpPr>
                <a:spLocks noChangeArrowheads="1"/>
              </p:cNvSpPr>
              <p:nvPr/>
            </p:nvSpPr>
            <p:spPr bwMode="auto">
              <a:xfrm>
                <a:off x="3285" y="2851"/>
                <a:ext cx="3" cy="184"/>
              </a:xfrm>
              <a:prstGeom prst="rect">
                <a:avLst/>
              </a:prstGeom>
              <a:solidFill>
                <a:srgbClr val="FFC09B"/>
              </a:solidFill>
              <a:ln w="9525">
                <a:noFill/>
                <a:miter lim="800000"/>
                <a:headEnd/>
                <a:tailEnd/>
              </a:ln>
            </p:spPr>
            <p:txBody>
              <a:bodyPr/>
              <a:lstStyle/>
              <a:p>
                <a:endParaRPr lang="en-US"/>
              </a:p>
            </p:txBody>
          </p:sp>
          <p:sp>
            <p:nvSpPr>
              <p:cNvPr id="65780" name="Rectangle 391"/>
              <p:cNvSpPr>
                <a:spLocks noChangeArrowheads="1"/>
              </p:cNvSpPr>
              <p:nvPr/>
            </p:nvSpPr>
            <p:spPr bwMode="auto">
              <a:xfrm>
                <a:off x="3288" y="2851"/>
                <a:ext cx="4" cy="184"/>
              </a:xfrm>
              <a:prstGeom prst="rect">
                <a:avLst/>
              </a:prstGeom>
              <a:solidFill>
                <a:srgbClr val="FFBF99"/>
              </a:solidFill>
              <a:ln w="9525">
                <a:noFill/>
                <a:miter lim="800000"/>
                <a:headEnd/>
                <a:tailEnd/>
              </a:ln>
            </p:spPr>
            <p:txBody>
              <a:bodyPr/>
              <a:lstStyle/>
              <a:p>
                <a:endParaRPr lang="en-US"/>
              </a:p>
            </p:txBody>
          </p:sp>
          <p:sp>
            <p:nvSpPr>
              <p:cNvPr id="65781" name="Rectangle 392"/>
              <p:cNvSpPr>
                <a:spLocks noChangeArrowheads="1"/>
              </p:cNvSpPr>
              <p:nvPr/>
            </p:nvSpPr>
            <p:spPr bwMode="auto">
              <a:xfrm>
                <a:off x="3292" y="2851"/>
                <a:ext cx="2" cy="184"/>
              </a:xfrm>
              <a:prstGeom prst="rect">
                <a:avLst/>
              </a:prstGeom>
              <a:solidFill>
                <a:srgbClr val="FFBE97"/>
              </a:solidFill>
              <a:ln w="9525">
                <a:noFill/>
                <a:miter lim="800000"/>
                <a:headEnd/>
                <a:tailEnd/>
              </a:ln>
            </p:spPr>
            <p:txBody>
              <a:bodyPr/>
              <a:lstStyle/>
              <a:p>
                <a:endParaRPr lang="en-US"/>
              </a:p>
            </p:txBody>
          </p:sp>
          <p:sp>
            <p:nvSpPr>
              <p:cNvPr id="65782" name="Rectangle 393"/>
              <p:cNvSpPr>
                <a:spLocks noChangeArrowheads="1"/>
              </p:cNvSpPr>
              <p:nvPr/>
            </p:nvSpPr>
            <p:spPr bwMode="auto">
              <a:xfrm>
                <a:off x="3294" y="2851"/>
                <a:ext cx="3" cy="184"/>
              </a:xfrm>
              <a:prstGeom prst="rect">
                <a:avLst/>
              </a:prstGeom>
              <a:solidFill>
                <a:srgbClr val="FFBD95"/>
              </a:solidFill>
              <a:ln w="9525">
                <a:noFill/>
                <a:miter lim="800000"/>
                <a:headEnd/>
                <a:tailEnd/>
              </a:ln>
            </p:spPr>
            <p:txBody>
              <a:bodyPr/>
              <a:lstStyle/>
              <a:p>
                <a:endParaRPr lang="en-US"/>
              </a:p>
            </p:txBody>
          </p:sp>
          <p:sp>
            <p:nvSpPr>
              <p:cNvPr id="65783" name="Rectangle 394"/>
              <p:cNvSpPr>
                <a:spLocks noChangeArrowheads="1"/>
              </p:cNvSpPr>
              <p:nvPr/>
            </p:nvSpPr>
            <p:spPr bwMode="auto">
              <a:xfrm>
                <a:off x="3297" y="2851"/>
                <a:ext cx="5" cy="184"/>
              </a:xfrm>
              <a:prstGeom prst="rect">
                <a:avLst/>
              </a:prstGeom>
              <a:solidFill>
                <a:srgbClr val="FFBC93"/>
              </a:solidFill>
              <a:ln w="9525">
                <a:noFill/>
                <a:miter lim="800000"/>
                <a:headEnd/>
                <a:tailEnd/>
              </a:ln>
            </p:spPr>
            <p:txBody>
              <a:bodyPr/>
              <a:lstStyle/>
              <a:p>
                <a:endParaRPr lang="en-US"/>
              </a:p>
            </p:txBody>
          </p:sp>
          <p:sp>
            <p:nvSpPr>
              <p:cNvPr id="65784" name="Rectangle 395"/>
              <p:cNvSpPr>
                <a:spLocks noChangeArrowheads="1"/>
              </p:cNvSpPr>
              <p:nvPr/>
            </p:nvSpPr>
            <p:spPr bwMode="auto">
              <a:xfrm>
                <a:off x="3302" y="2851"/>
                <a:ext cx="3" cy="184"/>
              </a:xfrm>
              <a:prstGeom prst="rect">
                <a:avLst/>
              </a:prstGeom>
              <a:solidFill>
                <a:srgbClr val="FFBB90"/>
              </a:solidFill>
              <a:ln w="9525">
                <a:noFill/>
                <a:miter lim="800000"/>
                <a:headEnd/>
                <a:tailEnd/>
              </a:ln>
            </p:spPr>
            <p:txBody>
              <a:bodyPr/>
              <a:lstStyle/>
              <a:p>
                <a:endParaRPr lang="en-US"/>
              </a:p>
            </p:txBody>
          </p:sp>
          <p:sp>
            <p:nvSpPr>
              <p:cNvPr id="65785" name="Rectangle 396"/>
              <p:cNvSpPr>
                <a:spLocks noChangeArrowheads="1"/>
              </p:cNvSpPr>
              <p:nvPr/>
            </p:nvSpPr>
            <p:spPr bwMode="auto">
              <a:xfrm>
                <a:off x="3305" y="2851"/>
                <a:ext cx="3" cy="184"/>
              </a:xfrm>
              <a:prstGeom prst="rect">
                <a:avLst/>
              </a:prstGeom>
              <a:solidFill>
                <a:srgbClr val="FFBA8E"/>
              </a:solidFill>
              <a:ln w="9525">
                <a:noFill/>
                <a:miter lim="800000"/>
                <a:headEnd/>
                <a:tailEnd/>
              </a:ln>
            </p:spPr>
            <p:txBody>
              <a:bodyPr/>
              <a:lstStyle/>
              <a:p>
                <a:endParaRPr lang="en-US"/>
              </a:p>
            </p:txBody>
          </p:sp>
          <p:sp>
            <p:nvSpPr>
              <p:cNvPr id="65786" name="Rectangle 397"/>
              <p:cNvSpPr>
                <a:spLocks noChangeArrowheads="1"/>
              </p:cNvSpPr>
              <p:nvPr/>
            </p:nvSpPr>
            <p:spPr bwMode="auto">
              <a:xfrm>
                <a:off x="3308" y="2851"/>
                <a:ext cx="3" cy="184"/>
              </a:xfrm>
              <a:prstGeom prst="rect">
                <a:avLst/>
              </a:prstGeom>
              <a:solidFill>
                <a:srgbClr val="FFB88C"/>
              </a:solidFill>
              <a:ln w="9525">
                <a:noFill/>
                <a:miter lim="800000"/>
                <a:headEnd/>
                <a:tailEnd/>
              </a:ln>
            </p:spPr>
            <p:txBody>
              <a:bodyPr/>
              <a:lstStyle/>
              <a:p>
                <a:endParaRPr lang="en-US"/>
              </a:p>
            </p:txBody>
          </p:sp>
          <p:sp>
            <p:nvSpPr>
              <p:cNvPr id="65787" name="Rectangle 398"/>
              <p:cNvSpPr>
                <a:spLocks noChangeArrowheads="1"/>
              </p:cNvSpPr>
              <p:nvPr/>
            </p:nvSpPr>
            <p:spPr bwMode="auto">
              <a:xfrm>
                <a:off x="3311" y="2851"/>
                <a:ext cx="4" cy="184"/>
              </a:xfrm>
              <a:prstGeom prst="rect">
                <a:avLst/>
              </a:prstGeom>
              <a:solidFill>
                <a:srgbClr val="FFB789"/>
              </a:solidFill>
              <a:ln w="9525">
                <a:noFill/>
                <a:miter lim="800000"/>
                <a:headEnd/>
                <a:tailEnd/>
              </a:ln>
            </p:spPr>
            <p:txBody>
              <a:bodyPr/>
              <a:lstStyle/>
              <a:p>
                <a:endParaRPr lang="en-US"/>
              </a:p>
            </p:txBody>
          </p:sp>
          <p:sp>
            <p:nvSpPr>
              <p:cNvPr id="65788" name="Rectangle 399"/>
              <p:cNvSpPr>
                <a:spLocks noChangeArrowheads="1"/>
              </p:cNvSpPr>
              <p:nvPr/>
            </p:nvSpPr>
            <p:spPr bwMode="auto">
              <a:xfrm>
                <a:off x="3315" y="2851"/>
                <a:ext cx="4" cy="184"/>
              </a:xfrm>
              <a:prstGeom prst="rect">
                <a:avLst/>
              </a:prstGeom>
              <a:solidFill>
                <a:srgbClr val="FFB687"/>
              </a:solidFill>
              <a:ln w="9525">
                <a:noFill/>
                <a:miter lim="800000"/>
                <a:headEnd/>
                <a:tailEnd/>
              </a:ln>
            </p:spPr>
            <p:txBody>
              <a:bodyPr/>
              <a:lstStyle/>
              <a:p>
                <a:endParaRPr lang="en-US"/>
              </a:p>
            </p:txBody>
          </p:sp>
          <p:sp>
            <p:nvSpPr>
              <p:cNvPr id="65789" name="Rectangle 400"/>
              <p:cNvSpPr>
                <a:spLocks noChangeArrowheads="1"/>
              </p:cNvSpPr>
              <p:nvPr/>
            </p:nvSpPr>
            <p:spPr bwMode="auto">
              <a:xfrm>
                <a:off x="3319" y="2851"/>
                <a:ext cx="3" cy="184"/>
              </a:xfrm>
              <a:prstGeom prst="rect">
                <a:avLst/>
              </a:prstGeom>
              <a:solidFill>
                <a:srgbClr val="FFB584"/>
              </a:solidFill>
              <a:ln w="9525">
                <a:noFill/>
                <a:miter lim="800000"/>
                <a:headEnd/>
                <a:tailEnd/>
              </a:ln>
            </p:spPr>
            <p:txBody>
              <a:bodyPr/>
              <a:lstStyle/>
              <a:p>
                <a:endParaRPr lang="en-US"/>
              </a:p>
            </p:txBody>
          </p:sp>
          <p:sp>
            <p:nvSpPr>
              <p:cNvPr id="65790" name="Rectangle 401"/>
              <p:cNvSpPr>
                <a:spLocks noChangeArrowheads="1"/>
              </p:cNvSpPr>
              <p:nvPr/>
            </p:nvSpPr>
            <p:spPr bwMode="auto">
              <a:xfrm>
                <a:off x="3322" y="2851"/>
                <a:ext cx="4" cy="184"/>
              </a:xfrm>
              <a:prstGeom prst="rect">
                <a:avLst/>
              </a:prstGeom>
              <a:solidFill>
                <a:srgbClr val="FFB482"/>
              </a:solidFill>
              <a:ln w="9525">
                <a:noFill/>
                <a:miter lim="800000"/>
                <a:headEnd/>
                <a:tailEnd/>
              </a:ln>
            </p:spPr>
            <p:txBody>
              <a:bodyPr/>
              <a:lstStyle/>
              <a:p>
                <a:endParaRPr lang="en-US"/>
              </a:p>
            </p:txBody>
          </p:sp>
          <p:sp>
            <p:nvSpPr>
              <p:cNvPr id="65791" name="Rectangle 402"/>
              <p:cNvSpPr>
                <a:spLocks noChangeArrowheads="1"/>
              </p:cNvSpPr>
              <p:nvPr/>
            </p:nvSpPr>
            <p:spPr bwMode="auto">
              <a:xfrm>
                <a:off x="3326" y="2851"/>
                <a:ext cx="2" cy="184"/>
              </a:xfrm>
              <a:prstGeom prst="rect">
                <a:avLst/>
              </a:prstGeom>
              <a:solidFill>
                <a:srgbClr val="FFB380"/>
              </a:solidFill>
              <a:ln w="9525">
                <a:noFill/>
                <a:miter lim="800000"/>
                <a:headEnd/>
                <a:tailEnd/>
              </a:ln>
            </p:spPr>
            <p:txBody>
              <a:bodyPr/>
              <a:lstStyle/>
              <a:p>
                <a:endParaRPr lang="en-US"/>
              </a:p>
            </p:txBody>
          </p:sp>
          <p:sp>
            <p:nvSpPr>
              <p:cNvPr id="65792" name="Rectangle 403"/>
              <p:cNvSpPr>
                <a:spLocks noChangeArrowheads="1"/>
              </p:cNvSpPr>
              <p:nvPr/>
            </p:nvSpPr>
            <p:spPr bwMode="auto">
              <a:xfrm>
                <a:off x="3328" y="2851"/>
                <a:ext cx="3" cy="184"/>
              </a:xfrm>
              <a:prstGeom prst="rect">
                <a:avLst/>
              </a:prstGeom>
              <a:solidFill>
                <a:srgbClr val="FFB27E"/>
              </a:solidFill>
              <a:ln w="9525">
                <a:noFill/>
                <a:miter lim="800000"/>
                <a:headEnd/>
                <a:tailEnd/>
              </a:ln>
            </p:spPr>
            <p:txBody>
              <a:bodyPr/>
              <a:lstStyle/>
              <a:p>
                <a:endParaRPr lang="en-US"/>
              </a:p>
            </p:txBody>
          </p:sp>
          <p:sp>
            <p:nvSpPr>
              <p:cNvPr id="65793" name="Rectangle 404"/>
              <p:cNvSpPr>
                <a:spLocks noChangeArrowheads="1"/>
              </p:cNvSpPr>
              <p:nvPr/>
            </p:nvSpPr>
            <p:spPr bwMode="auto">
              <a:xfrm>
                <a:off x="3331" y="2851"/>
                <a:ext cx="3" cy="184"/>
              </a:xfrm>
              <a:prstGeom prst="rect">
                <a:avLst/>
              </a:prstGeom>
              <a:solidFill>
                <a:srgbClr val="FFB17C"/>
              </a:solidFill>
              <a:ln w="9525">
                <a:noFill/>
                <a:miter lim="800000"/>
                <a:headEnd/>
                <a:tailEnd/>
              </a:ln>
            </p:spPr>
            <p:txBody>
              <a:bodyPr/>
              <a:lstStyle/>
              <a:p>
                <a:endParaRPr lang="en-US"/>
              </a:p>
            </p:txBody>
          </p:sp>
          <p:sp>
            <p:nvSpPr>
              <p:cNvPr id="65794" name="Rectangle 405"/>
              <p:cNvSpPr>
                <a:spLocks noChangeArrowheads="1"/>
              </p:cNvSpPr>
              <p:nvPr/>
            </p:nvSpPr>
            <p:spPr bwMode="auto">
              <a:xfrm>
                <a:off x="3334" y="2851"/>
                <a:ext cx="3" cy="184"/>
              </a:xfrm>
              <a:prstGeom prst="rect">
                <a:avLst/>
              </a:prstGeom>
              <a:solidFill>
                <a:srgbClr val="FFB07A"/>
              </a:solidFill>
              <a:ln w="9525">
                <a:noFill/>
                <a:miter lim="800000"/>
                <a:headEnd/>
                <a:tailEnd/>
              </a:ln>
            </p:spPr>
            <p:txBody>
              <a:bodyPr/>
              <a:lstStyle/>
              <a:p>
                <a:endParaRPr lang="en-US"/>
              </a:p>
            </p:txBody>
          </p:sp>
          <p:sp>
            <p:nvSpPr>
              <p:cNvPr id="65795" name="Rectangle 406"/>
              <p:cNvSpPr>
                <a:spLocks noChangeArrowheads="1"/>
              </p:cNvSpPr>
              <p:nvPr/>
            </p:nvSpPr>
            <p:spPr bwMode="auto">
              <a:xfrm>
                <a:off x="3337" y="2851"/>
                <a:ext cx="3" cy="184"/>
              </a:xfrm>
              <a:prstGeom prst="rect">
                <a:avLst/>
              </a:prstGeom>
              <a:solidFill>
                <a:srgbClr val="FFAF78"/>
              </a:solidFill>
              <a:ln w="9525">
                <a:noFill/>
                <a:miter lim="800000"/>
                <a:headEnd/>
                <a:tailEnd/>
              </a:ln>
            </p:spPr>
            <p:txBody>
              <a:bodyPr/>
              <a:lstStyle/>
              <a:p>
                <a:endParaRPr lang="en-US"/>
              </a:p>
            </p:txBody>
          </p:sp>
          <p:sp>
            <p:nvSpPr>
              <p:cNvPr id="65796" name="Rectangle 407"/>
              <p:cNvSpPr>
                <a:spLocks noChangeArrowheads="1"/>
              </p:cNvSpPr>
              <p:nvPr/>
            </p:nvSpPr>
            <p:spPr bwMode="auto">
              <a:xfrm>
                <a:off x="3340" y="2851"/>
                <a:ext cx="3" cy="184"/>
              </a:xfrm>
              <a:prstGeom prst="rect">
                <a:avLst/>
              </a:prstGeom>
              <a:solidFill>
                <a:srgbClr val="FFAE76"/>
              </a:solidFill>
              <a:ln w="9525">
                <a:noFill/>
                <a:miter lim="800000"/>
                <a:headEnd/>
                <a:tailEnd/>
              </a:ln>
            </p:spPr>
            <p:txBody>
              <a:bodyPr/>
              <a:lstStyle/>
              <a:p>
                <a:endParaRPr lang="en-US"/>
              </a:p>
            </p:txBody>
          </p:sp>
          <p:sp>
            <p:nvSpPr>
              <p:cNvPr id="65797" name="Rectangle 408"/>
              <p:cNvSpPr>
                <a:spLocks noChangeArrowheads="1"/>
              </p:cNvSpPr>
              <p:nvPr/>
            </p:nvSpPr>
            <p:spPr bwMode="auto">
              <a:xfrm>
                <a:off x="3343" y="2851"/>
                <a:ext cx="5" cy="184"/>
              </a:xfrm>
              <a:prstGeom prst="rect">
                <a:avLst/>
              </a:prstGeom>
              <a:solidFill>
                <a:srgbClr val="FFAD73"/>
              </a:solidFill>
              <a:ln w="9525">
                <a:noFill/>
                <a:miter lim="800000"/>
                <a:headEnd/>
                <a:tailEnd/>
              </a:ln>
            </p:spPr>
            <p:txBody>
              <a:bodyPr/>
              <a:lstStyle/>
              <a:p>
                <a:endParaRPr lang="en-US"/>
              </a:p>
            </p:txBody>
          </p:sp>
          <p:sp>
            <p:nvSpPr>
              <p:cNvPr id="65798" name="Rectangle 409"/>
              <p:cNvSpPr>
                <a:spLocks noChangeArrowheads="1"/>
              </p:cNvSpPr>
              <p:nvPr/>
            </p:nvSpPr>
            <p:spPr bwMode="auto">
              <a:xfrm>
                <a:off x="3348" y="2851"/>
                <a:ext cx="3" cy="184"/>
              </a:xfrm>
              <a:prstGeom prst="rect">
                <a:avLst/>
              </a:prstGeom>
              <a:solidFill>
                <a:srgbClr val="FFAC71"/>
              </a:solidFill>
              <a:ln w="9525">
                <a:noFill/>
                <a:miter lim="800000"/>
                <a:headEnd/>
                <a:tailEnd/>
              </a:ln>
            </p:spPr>
            <p:txBody>
              <a:bodyPr/>
              <a:lstStyle/>
              <a:p>
                <a:endParaRPr lang="en-US"/>
              </a:p>
            </p:txBody>
          </p:sp>
          <p:sp>
            <p:nvSpPr>
              <p:cNvPr id="65799" name="Rectangle 410"/>
              <p:cNvSpPr>
                <a:spLocks noChangeArrowheads="1"/>
              </p:cNvSpPr>
              <p:nvPr/>
            </p:nvSpPr>
            <p:spPr bwMode="auto">
              <a:xfrm>
                <a:off x="3351" y="2851"/>
                <a:ext cx="3" cy="184"/>
              </a:xfrm>
              <a:prstGeom prst="rect">
                <a:avLst/>
              </a:prstGeom>
              <a:solidFill>
                <a:srgbClr val="FFAB6F"/>
              </a:solidFill>
              <a:ln w="9525">
                <a:noFill/>
                <a:miter lim="800000"/>
                <a:headEnd/>
                <a:tailEnd/>
              </a:ln>
            </p:spPr>
            <p:txBody>
              <a:bodyPr/>
              <a:lstStyle/>
              <a:p>
                <a:endParaRPr lang="en-US"/>
              </a:p>
            </p:txBody>
          </p:sp>
          <p:sp>
            <p:nvSpPr>
              <p:cNvPr id="65800" name="Rectangle 411"/>
              <p:cNvSpPr>
                <a:spLocks noChangeArrowheads="1"/>
              </p:cNvSpPr>
              <p:nvPr/>
            </p:nvSpPr>
            <p:spPr bwMode="auto">
              <a:xfrm>
                <a:off x="3354" y="2851"/>
                <a:ext cx="3" cy="184"/>
              </a:xfrm>
              <a:prstGeom prst="rect">
                <a:avLst/>
              </a:prstGeom>
              <a:solidFill>
                <a:srgbClr val="FFAA6C"/>
              </a:solidFill>
              <a:ln w="9525">
                <a:noFill/>
                <a:miter lim="800000"/>
                <a:headEnd/>
                <a:tailEnd/>
              </a:ln>
            </p:spPr>
            <p:txBody>
              <a:bodyPr/>
              <a:lstStyle/>
              <a:p>
                <a:endParaRPr lang="en-US"/>
              </a:p>
            </p:txBody>
          </p:sp>
          <p:sp>
            <p:nvSpPr>
              <p:cNvPr id="65801" name="Rectangle 412"/>
              <p:cNvSpPr>
                <a:spLocks noChangeArrowheads="1"/>
              </p:cNvSpPr>
              <p:nvPr/>
            </p:nvSpPr>
            <p:spPr bwMode="auto">
              <a:xfrm>
                <a:off x="3357" y="2851"/>
                <a:ext cx="5" cy="184"/>
              </a:xfrm>
              <a:prstGeom prst="rect">
                <a:avLst/>
              </a:prstGeom>
              <a:solidFill>
                <a:srgbClr val="FFA96A"/>
              </a:solidFill>
              <a:ln w="9525">
                <a:noFill/>
                <a:miter lim="800000"/>
                <a:headEnd/>
                <a:tailEnd/>
              </a:ln>
            </p:spPr>
            <p:txBody>
              <a:bodyPr/>
              <a:lstStyle/>
              <a:p>
                <a:endParaRPr lang="en-US"/>
              </a:p>
            </p:txBody>
          </p:sp>
          <p:sp>
            <p:nvSpPr>
              <p:cNvPr id="65802" name="Rectangle 413"/>
              <p:cNvSpPr>
                <a:spLocks noChangeArrowheads="1"/>
              </p:cNvSpPr>
              <p:nvPr/>
            </p:nvSpPr>
            <p:spPr bwMode="auto">
              <a:xfrm>
                <a:off x="3362" y="2851"/>
                <a:ext cx="3" cy="184"/>
              </a:xfrm>
              <a:prstGeom prst="rect">
                <a:avLst/>
              </a:prstGeom>
              <a:solidFill>
                <a:srgbClr val="FFA868"/>
              </a:solidFill>
              <a:ln w="9525">
                <a:noFill/>
                <a:miter lim="800000"/>
                <a:headEnd/>
                <a:tailEnd/>
              </a:ln>
            </p:spPr>
            <p:txBody>
              <a:bodyPr/>
              <a:lstStyle/>
              <a:p>
                <a:endParaRPr lang="en-US"/>
              </a:p>
            </p:txBody>
          </p:sp>
          <p:sp>
            <p:nvSpPr>
              <p:cNvPr id="65803" name="Rectangle 414"/>
              <p:cNvSpPr>
                <a:spLocks noChangeArrowheads="1"/>
              </p:cNvSpPr>
              <p:nvPr/>
            </p:nvSpPr>
            <p:spPr bwMode="auto">
              <a:xfrm>
                <a:off x="3365" y="2851"/>
                <a:ext cx="3" cy="184"/>
              </a:xfrm>
              <a:prstGeom prst="rect">
                <a:avLst/>
              </a:prstGeom>
              <a:solidFill>
                <a:srgbClr val="FFA866"/>
              </a:solidFill>
              <a:ln w="9525">
                <a:noFill/>
                <a:miter lim="800000"/>
                <a:headEnd/>
                <a:tailEnd/>
              </a:ln>
            </p:spPr>
            <p:txBody>
              <a:bodyPr/>
              <a:lstStyle/>
              <a:p>
                <a:endParaRPr lang="en-US"/>
              </a:p>
            </p:txBody>
          </p:sp>
          <p:sp>
            <p:nvSpPr>
              <p:cNvPr id="65804" name="Rectangle 415"/>
              <p:cNvSpPr>
                <a:spLocks noChangeArrowheads="1"/>
              </p:cNvSpPr>
              <p:nvPr/>
            </p:nvSpPr>
            <p:spPr bwMode="auto">
              <a:xfrm>
                <a:off x="3368" y="2851"/>
                <a:ext cx="3" cy="184"/>
              </a:xfrm>
              <a:prstGeom prst="rect">
                <a:avLst/>
              </a:prstGeom>
              <a:solidFill>
                <a:srgbClr val="FFA764"/>
              </a:solidFill>
              <a:ln w="9525">
                <a:noFill/>
                <a:miter lim="800000"/>
                <a:headEnd/>
                <a:tailEnd/>
              </a:ln>
            </p:spPr>
            <p:txBody>
              <a:bodyPr/>
              <a:lstStyle/>
              <a:p>
                <a:endParaRPr lang="en-US"/>
              </a:p>
            </p:txBody>
          </p:sp>
          <p:sp>
            <p:nvSpPr>
              <p:cNvPr id="65805" name="Rectangle 416"/>
              <p:cNvSpPr>
                <a:spLocks noChangeArrowheads="1"/>
              </p:cNvSpPr>
              <p:nvPr/>
            </p:nvSpPr>
            <p:spPr bwMode="auto">
              <a:xfrm>
                <a:off x="3371" y="2851"/>
                <a:ext cx="3" cy="184"/>
              </a:xfrm>
              <a:prstGeom prst="rect">
                <a:avLst/>
              </a:prstGeom>
              <a:solidFill>
                <a:srgbClr val="FFA662"/>
              </a:solidFill>
              <a:ln w="9525">
                <a:noFill/>
                <a:miter lim="800000"/>
                <a:headEnd/>
                <a:tailEnd/>
              </a:ln>
            </p:spPr>
            <p:txBody>
              <a:bodyPr/>
              <a:lstStyle/>
              <a:p>
                <a:endParaRPr lang="en-US"/>
              </a:p>
            </p:txBody>
          </p:sp>
          <p:sp>
            <p:nvSpPr>
              <p:cNvPr id="65806" name="Rectangle 417"/>
              <p:cNvSpPr>
                <a:spLocks noChangeArrowheads="1"/>
              </p:cNvSpPr>
              <p:nvPr/>
            </p:nvSpPr>
            <p:spPr bwMode="auto">
              <a:xfrm>
                <a:off x="3374" y="2851"/>
                <a:ext cx="3" cy="184"/>
              </a:xfrm>
              <a:prstGeom prst="rect">
                <a:avLst/>
              </a:prstGeom>
              <a:solidFill>
                <a:srgbClr val="FFA560"/>
              </a:solidFill>
              <a:ln w="9525">
                <a:noFill/>
                <a:miter lim="800000"/>
                <a:headEnd/>
                <a:tailEnd/>
              </a:ln>
            </p:spPr>
            <p:txBody>
              <a:bodyPr/>
              <a:lstStyle/>
              <a:p>
                <a:endParaRPr lang="en-US"/>
              </a:p>
            </p:txBody>
          </p:sp>
          <p:sp>
            <p:nvSpPr>
              <p:cNvPr id="65807" name="Rectangle 418"/>
              <p:cNvSpPr>
                <a:spLocks noChangeArrowheads="1"/>
              </p:cNvSpPr>
              <p:nvPr/>
            </p:nvSpPr>
            <p:spPr bwMode="auto">
              <a:xfrm>
                <a:off x="3377" y="2851"/>
                <a:ext cx="3" cy="184"/>
              </a:xfrm>
              <a:prstGeom prst="rect">
                <a:avLst/>
              </a:prstGeom>
              <a:solidFill>
                <a:srgbClr val="FFA55E"/>
              </a:solidFill>
              <a:ln w="9525">
                <a:noFill/>
                <a:miter lim="800000"/>
                <a:headEnd/>
                <a:tailEnd/>
              </a:ln>
            </p:spPr>
            <p:txBody>
              <a:bodyPr/>
              <a:lstStyle/>
              <a:p>
                <a:endParaRPr lang="en-US"/>
              </a:p>
            </p:txBody>
          </p:sp>
          <p:sp>
            <p:nvSpPr>
              <p:cNvPr id="65808" name="Rectangle 419"/>
              <p:cNvSpPr>
                <a:spLocks noChangeArrowheads="1"/>
              </p:cNvSpPr>
              <p:nvPr/>
            </p:nvSpPr>
            <p:spPr bwMode="auto">
              <a:xfrm>
                <a:off x="3380" y="2851"/>
                <a:ext cx="3" cy="184"/>
              </a:xfrm>
              <a:prstGeom prst="rect">
                <a:avLst/>
              </a:prstGeom>
              <a:solidFill>
                <a:srgbClr val="FFA45C"/>
              </a:solidFill>
              <a:ln w="9525">
                <a:noFill/>
                <a:miter lim="800000"/>
                <a:headEnd/>
                <a:tailEnd/>
              </a:ln>
            </p:spPr>
            <p:txBody>
              <a:bodyPr/>
              <a:lstStyle/>
              <a:p>
                <a:endParaRPr lang="en-US"/>
              </a:p>
            </p:txBody>
          </p:sp>
          <p:sp>
            <p:nvSpPr>
              <p:cNvPr id="65809" name="Rectangle 420"/>
              <p:cNvSpPr>
                <a:spLocks noChangeArrowheads="1"/>
              </p:cNvSpPr>
              <p:nvPr/>
            </p:nvSpPr>
            <p:spPr bwMode="auto">
              <a:xfrm>
                <a:off x="3383" y="2851"/>
                <a:ext cx="3" cy="184"/>
              </a:xfrm>
              <a:prstGeom prst="rect">
                <a:avLst/>
              </a:prstGeom>
              <a:solidFill>
                <a:srgbClr val="FFA45A"/>
              </a:solidFill>
              <a:ln w="9525">
                <a:noFill/>
                <a:miter lim="800000"/>
                <a:headEnd/>
                <a:tailEnd/>
              </a:ln>
            </p:spPr>
            <p:txBody>
              <a:bodyPr/>
              <a:lstStyle/>
              <a:p>
                <a:endParaRPr lang="en-US"/>
              </a:p>
            </p:txBody>
          </p:sp>
          <p:sp>
            <p:nvSpPr>
              <p:cNvPr id="65810" name="Rectangle 421"/>
              <p:cNvSpPr>
                <a:spLocks noChangeArrowheads="1"/>
              </p:cNvSpPr>
              <p:nvPr/>
            </p:nvSpPr>
            <p:spPr bwMode="auto">
              <a:xfrm>
                <a:off x="3386" y="2851"/>
                <a:ext cx="3" cy="184"/>
              </a:xfrm>
              <a:prstGeom prst="rect">
                <a:avLst/>
              </a:prstGeom>
              <a:solidFill>
                <a:srgbClr val="FFA358"/>
              </a:solidFill>
              <a:ln w="9525">
                <a:noFill/>
                <a:miter lim="800000"/>
                <a:headEnd/>
                <a:tailEnd/>
              </a:ln>
            </p:spPr>
            <p:txBody>
              <a:bodyPr/>
              <a:lstStyle/>
              <a:p>
                <a:endParaRPr lang="en-US"/>
              </a:p>
            </p:txBody>
          </p:sp>
          <p:sp>
            <p:nvSpPr>
              <p:cNvPr id="65811" name="Rectangle 422"/>
              <p:cNvSpPr>
                <a:spLocks noChangeArrowheads="1"/>
              </p:cNvSpPr>
              <p:nvPr/>
            </p:nvSpPr>
            <p:spPr bwMode="auto">
              <a:xfrm>
                <a:off x="3389" y="2851"/>
                <a:ext cx="5" cy="184"/>
              </a:xfrm>
              <a:prstGeom prst="rect">
                <a:avLst/>
              </a:prstGeom>
              <a:solidFill>
                <a:srgbClr val="FFA256"/>
              </a:solidFill>
              <a:ln w="9525">
                <a:noFill/>
                <a:miter lim="800000"/>
                <a:headEnd/>
                <a:tailEnd/>
              </a:ln>
            </p:spPr>
            <p:txBody>
              <a:bodyPr/>
              <a:lstStyle/>
              <a:p>
                <a:endParaRPr lang="en-US"/>
              </a:p>
            </p:txBody>
          </p:sp>
          <p:sp>
            <p:nvSpPr>
              <p:cNvPr id="65812" name="Rectangle 423"/>
              <p:cNvSpPr>
                <a:spLocks noChangeArrowheads="1"/>
              </p:cNvSpPr>
              <p:nvPr/>
            </p:nvSpPr>
            <p:spPr bwMode="auto">
              <a:xfrm>
                <a:off x="3394" y="2851"/>
                <a:ext cx="3" cy="184"/>
              </a:xfrm>
              <a:prstGeom prst="rect">
                <a:avLst/>
              </a:prstGeom>
              <a:solidFill>
                <a:srgbClr val="FFA154"/>
              </a:solidFill>
              <a:ln w="9525">
                <a:noFill/>
                <a:miter lim="800000"/>
                <a:headEnd/>
                <a:tailEnd/>
              </a:ln>
            </p:spPr>
            <p:txBody>
              <a:bodyPr/>
              <a:lstStyle/>
              <a:p>
                <a:endParaRPr lang="en-US"/>
              </a:p>
            </p:txBody>
          </p:sp>
          <p:sp>
            <p:nvSpPr>
              <p:cNvPr id="65813" name="Rectangle 424"/>
              <p:cNvSpPr>
                <a:spLocks noChangeArrowheads="1"/>
              </p:cNvSpPr>
              <p:nvPr/>
            </p:nvSpPr>
            <p:spPr bwMode="auto">
              <a:xfrm>
                <a:off x="3397" y="2851"/>
                <a:ext cx="3" cy="184"/>
              </a:xfrm>
              <a:prstGeom prst="rect">
                <a:avLst/>
              </a:prstGeom>
              <a:solidFill>
                <a:srgbClr val="FFA152"/>
              </a:solidFill>
              <a:ln w="9525">
                <a:noFill/>
                <a:miter lim="800000"/>
                <a:headEnd/>
                <a:tailEnd/>
              </a:ln>
            </p:spPr>
            <p:txBody>
              <a:bodyPr/>
              <a:lstStyle/>
              <a:p>
                <a:endParaRPr lang="en-US"/>
              </a:p>
            </p:txBody>
          </p:sp>
          <p:sp>
            <p:nvSpPr>
              <p:cNvPr id="65814" name="Rectangle 425"/>
              <p:cNvSpPr>
                <a:spLocks noChangeArrowheads="1"/>
              </p:cNvSpPr>
              <p:nvPr/>
            </p:nvSpPr>
            <p:spPr bwMode="auto">
              <a:xfrm>
                <a:off x="3400" y="2851"/>
                <a:ext cx="3" cy="184"/>
              </a:xfrm>
              <a:prstGeom prst="rect">
                <a:avLst/>
              </a:prstGeom>
              <a:solidFill>
                <a:srgbClr val="FFA050"/>
              </a:solidFill>
              <a:ln w="9525">
                <a:noFill/>
                <a:miter lim="800000"/>
                <a:headEnd/>
                <a:tailEnd/>
              </a:ln>
            </p:spPr>
            <p:txBody>
              <a:bodyPr/>
              <a:lstStyle/>
              <a:p>
                <a:endParaRPr lang="en-US"/>
              </a:p>
            </p:txBody>
          </p:sp>
          <p:sp>
            <p:nvSpPr>
              <p:cNvPr id="65815" name="Rectangle 426"/>
              <p:cNvSpPr>
                <a:spLocks noChangeArrowheads="1"/>
              </p:cNvSpPr>
              <p:nvPr/>
            </p:nvSpPr>
            <p:spPr bwMode="auto">
              <a:xfrm>
                <a:off x="3403" y="2851"/>
                <a:ext cx="5" cy="184"/>
              </a:xfrm>
              <a:prstGeom prst="rect">
                <a:avLst/>
              </a:prstGeom>
              <a:solidFill>
                <a:srgbClr val="FF9F4E"/>
              </a:solidFill>
              <a:ln w="9525">
                <a:noFill/>
                <a:miter lim="800000"/>
                <a:headEnd/>
                <a:tailEnd/>
              </a:ln>
            </p:spPr>
            <p:txBody>
              <a:bodyPr/>
              <a:lstStyle/>
              <a:p>
                <a:endParaRPr lang="en-US"/>
              </a:p>
            </p:txBody>
          </p:sp>
          <p:sp>
            <p:nvSpPr>
              <p:cNvPr id="65816" name="Rectangle 427"/>
              <p:cNvSpPr>
                <a:spLocks noChangeArrowheads="1"/>
              </p:cNvSpPr>
              <p:nvPr/>
            </p:nvSpPr>
            <p:spPr bwMode="auto">
              <a:xfrm>
                <a:off x="3408" y="2851"/>
                <a:ext cx="3" cy="184"/>
              </a:xfrm>
              <a:prstGeom prst="rect">
                <a:avLst/>
              </a:prstGeom>
              <a:solidFill>
                <a:srgbClr val="FF9F4C"/>
              </a:solidFill>
              <a:ln w="9525">
                <a:noFill/>
                <a:miter lim="800000"/>
                <a:headEnd/>
                <a:tailEnd/>
              </a:ln>
            </p:spPr>
            <p:txBody>
              <a:bodyPr/>
              <a:lstStyle/>
              <a:p>
                <a:endParaRPr lang="en-US"/>
              </a:p>
            </p:txBody>
          </p:sp>
          <p:sp>
            <p:nvSpPr>
              <p:cNvPr id="65817" name="Rectangle 428"/>
              <p:cNvSpPr>
                <a:spLocks noChangeArrowheads="1"/>
              </p:cNvSpPr>
              <p:nvPr/>
            </p:nvSpPr>
            <p:spPr bwMode="auto">
              <a:xfrm>
                <a:off x="3411" y="2851"/>
                <a:ext cx="3" cy="184"/>
              </a:xfrm>
              <a:prstGeom prst="rect">
                <a:avLst/>
              </a:prstGeom>
              <a:solidFill>
                <a:srgbClr val="FF9E4A"/>
              </a:solidFill>
              <a:ln w="9525">
                <a:noFill/>
                <a:miter lim="800000"/>
                <a:headEnd/>
                <a:tailEnd/>
              </a:ln>
            </p:spPr>
            <p:txBody>
              <a:bodyPr/>
              <a:lstStyle/>
              <a:p>
                <a:endParaRPr lang="en-US"/>
              </a:p>
            </p:txBody>
          </p:sp>
          <p:sp>
            <p:nvSpPr>
              <p:cNvPr id="65818" name="Rectangle 429"/>
              <p:cNvSpPr>
                <a:spLocks noChangeArrowheads="1"/>
              </p:cNvSpPr>
              <p:nvPr/>
            </p:nvSpPr>
            <p:spPr bwMode="auto">
              <a:xfrm>
                <a:off x="3414" y="2851"/>
                <a:ext cx="5" cy="184"/>
              </a:xfrm>
              <a:prstGeom prst="rect">
                <a:avLst/>
              </a:prstGeom>
              <a:solidFill>
                <a:srgbClr val="FF9E48"/>
              </a:solidFill>
              <a:ln w="9525">
                <a:noFill/>
                <a:miter lim="800000"/>
                <a:headEnd/>
                <a:tailEnd/>
              </a:ln>
            </p:spPr>
            <p:txBody>
              <a:bodyPr/>
              <a:lstStyle/>
              <a:p>
                <a:endParaRPr lang="en-US"/>
              </a:p>
            </p:txBody>
          </p:sp>
          <p:sp>
            <p:nvSpPr>
              <p:cNvPr id="65819" name="Rectangle 430"/>
              <p:cNvSpPr>
                <a:spLocks noChangeArrowheads="1"/>
              </p:cNvSpPr>
              <p:nvPr/>
            </p:nvSpPr>
            <p:spPr bwMode="auto">
              <a:xfrm>
                <a:off x="3419" y="2851"/>
                <a:ext cx="4" cy="184"/>
              </a:xfrm>
              <a:prstGeom prst="rect">
                <a:avLst/>
              </a:prstGeom>
              <a:solidFill>
                <a:srgbClr val="FF9D46"/>
              </a:solidFill>
              <a:ln w="9525">
                <a:noFill/>
                <a:miter lim="800000"/>
                <a:headEnd/>
                <a:tailEnd/>
              </a:ln>
            </p:spPr>
            <p:txBody>
              <a:bodyPr/>
              <a:lstStyle/>
              <a:p>
                <a:endParaRPr lang="en-US"/>
              </a:p>
            </p:txBody>
          </p:sp>
          <p:sp>
            <p:nvSpPr>
              <p:cNvPr id="65820" name="Rectangle 431"/>
              <p:cNvSpPr>
                <a:spLocks noChangeArrowheads="1"/>
              </p:cNvSpPr>
              <p:nvPr/>
            </p:nvSpPr>
            <p:spPr bwMode="auto">
              <a:xfrm>
                <a:off x="3423" y="2851"/>
                <a:ext cx="3" cy="184"/>
              </a:xfrm>
              <a:prstGeom prst="rect">
                <a:avLst/>
              </a:prstGeom>
              <a:solidFill>
                <a:srgbClr val="FF9D44"/>
              </a:solidFill>
              <a:ln w="9525">
                <a:noFill/>
                <a:miter lim="800000"/>
                <a:headEnd/>
                <a:tailEnd/>
              </a:ln>
            </p:spPr>
            <p:txBody>
              <a:bodyPr/>
              <a:lstStyle/>
              <a:p>
                <a:endParaRPr lang="en-US"/>
              </a:p>
            </p:txBody>
          </p:sp>
          <p:sp>
            <p:nvSpPr>
              <p:cNvPr id="65821" name="Rectangle 432"/>
              <p:cNvSpPr>
                <a:spLocks noChangeArrowheads="1"/>
              </p:cNvSpPr>
              <p:nvPr/>
            </p:nvSpPr>
            <p:spPr bwMode="auto">
              <a:xfrm>
                <a:off x="3426" y="2851"/>
                <a:ext cx="5" cy="184"/>
              </a:xfrm>
              <a:prstGeom prst="rect">
                <a:avLst/>
              </a:prstGeom>
              <a:solidFill>
                <a:srgbClr val="FF9C42"/>
              </a:solidFill>
              <a:ln w="9525">
                <a:noFill/>
                <a:miter lim="800000"/>
                <a:headEnd/>
                <a:tailEnd/>
              </a:ln>
            </p:spPr>
            <p:txBody>
              <a:bodyPr/>
              <a:lstStyle/>
              <a:p>
                <a:endParaRPr lang="en-US"/>
              </a:p>
            </p:txBody>
          </p:sp>
          <p:sp>
            <p:nvSpPr>
              <p:cNvPr id="65822" name="Rectangle 433"/>
              <p:cNvSpPr>
                <a:spLocks noChangeArrowheads="1"/>
              </p:cNvSpPr>
              <p:nvPr/>
            </p:nvSpPr>
            <p:spPr bwMode="auto">
              <a:xfrm>
                <a:off x="3431" y="2851"/>
                <a:ext cx="3" cy="184"/>
              </a:xfrm>
              <a:prstGeom prst="rect">
                <a:avLst/>
              </a:prstGeom>
              <a:solidFill>
                <a:srgbClr val="FF9C40"/>
              </a:solidFill>
              <a:ln w="9525">
                <a:noFill/>
                <a:miter lim="800000"/>
                <a:headEnd/>
                <a:tailEnd/>
              </a:ln>
            </p:spPr>
            <p:txBody>
              <a:bodyPr/>
              <a:lstStyle/>
              <a:p>
                <a:endParaRPr lang="en-US"/>
              </a:p>
            </p:txBody>
          </p:sp>
          <p:sp>
            <p:nvSpPr>
              <p:cNvPr id="65823" name="Rectangle 434"/>
              <p:cNvSpPr>
                <a:spLocks noChangeArrowheads="1"/>
              </p:cNvSpPr>
              <p:nvPr/>
            </p:nvSpPr>
            <p:spPr bwMode="auto">
              <a:xfrm>
                <a:off x="3434" y="2851"/>
                <a:ext cx="6" cy="184"/>
              </a:xfrm>
              <a:prstGeom prst="rect">
                <a:avLst/>
              </a:prstGeom>
              <a:solidFill>
                <a:srgbClr val="FF9B3E"/>
              </a:solidFill>
              <a:ln w="9525">
                <a:noFill/>
                <a:miter lim="800000"/>
                <a:headEnd/>
                <a:tailEnd/>
              </a:ln>
            </p:spPr>
            <p:txBody>
              <a:bodyPr/>
              <a:lstStyle/>
              <a:p>
                <a:endParaRPr lang="en-US"/>
              </a:p>
            </p:txBody>
          </p:sp>
          <p:sp>
            <p:nvSpPr>
              <p:cNvPr id="65824" name="Rectangle 435"/>
              <p:cNvSpPr>
                <a:spLocks noChangeArrowheads="1"/>
              </p:cNvSpPr>
              <p:nvPr/>
            </p:nvSpPr>
            <p:spPr bwMode="auto">
              <a:xfrm>
                <a:off x="3440" y="2851"/>
                <a:ext cx="3" cy="184"/>
              </a:xfrm>
              <a:prstGeom prst="rect">
                <a:avLst/>
              </a:prstGeom>
              <a:solidFill>
                <a:srgbClr val="FF9B3C"/>
              </a:solidFill>
              <a:ln w="9525">
                <a:noFill/>
                <a:miter lim="800000"/>
                <a:headEnd/>
                <a:tailEnd/>
              </a:ln>
            </p:spPr>
            <p:txBody>
              <a:bodyPr/>
              <a:lstStyle/>
              <a:p>
                <a:endParaRPr lang="en-US"/>
              </a:p>
            </p:txBody>
          </p:sp>
          <p:sp>
            <p:nvSpPr>
              <p:cNvPr id="65825" name="Rectangle 436"/>
              <p:cNvSpPr>
                <a:spLocks noChangeArrowheads="1"/>
              </p:cNvSpPr>
              <p:nvPr/>
            </p:nvSpPr>
            <p:spPr bwMode="auto">
              <a:xfrm>
                <a:off x="3443" y="2851"/>
                <a:ext cx="5" cy="184"/>
              </a:xfrm>
              <a:prstGeom prst="rect">
                <a:avLst/>
              </a:prstGeom>
              <a:solidFill>
                <a:srgbClr val="FF9B3A"/>
              </a:solidFill>
              <a:ln w="9525">
                <a:noFill/>
                <a:miter lim="800000"/>
                <a:headEnd/>
                <a:tailEnd/>
              </a:ln>
            </p:spPr>
            <p:txBody>
              <a:bodyPr/>
              <a:lstStyle/>
              <a:p>
                <a:endParaRPr lang="en-US"/>
              </a:p>
            </p:txBody>
          </p:sp>
          <p:sp>
            <p:nvSpPr>
              <p:cNvPr id="65826" name="Rectangle 437"/>
              <p:cNvSpPr>
                <a:spLocks noChangeArrowheads="1"/>
              </p:cNvSpPr>
              <p:nvPr/>
            </p:nvSpPr>
            <p:spPr bwMode="auto">
              <a:xfrm>
                <a:off x="3448" y="2851"/>
                <a:ext cx="5" cy="184"/>
              </a:xfrm>
              <a:prstGeom prst="rect">
                <a:avLst/>
              </a:prstGeom>
              <a:solidFill>
                <a:srgbClr val="FF9A38"/>
              </a:solidFill>
              <a:ln w="9525">
                <a:noFill/>
                <a:miter lim="800000"/>
                <a:headEnd/>
                <a:tailEnd/>
              </a:ln>
            </p:spPr>
            <p:txBody>
              <a:bodyPr/>
              <a:lstStyle/>
              <a:p>
                <a:endParaRPr lang="en-US"/>
              </a:p>
            </p:txBody>
          </p:sp>
          <p:sp>
            <p:nvSpPr>
              <p:cNvPr id="65827" name="Rectangle 438"/>
              <p:cNvSpPr>
                <a:spLocks noChangeArrowheads="1"/>
              </p:cNvSpPr>
              <p:nvPr/>
            </p:nvSpPr>
            <p:spPr bwMode="auto">
              <a:xfrm>
                <a:off x="3453" y="2851"/>
                <a:ext cx="4" cy="184"/>
              </a:xfrm>
              <a:prstGeom prst="rect">
                <a:avLst/>
              </a:prstGeom>
              <a:solidFill>
                <a:srgbClr val="FF9A36"/>
              </a:solidFill>
              <a:ln w="9525">
                <a:noFill/>
                <a:miter lim="800000"/>
                <a:headEnd/>
                <a:tailEnd/>
              </a:ln>
            </p:spPr>
            <p:txBody>
              <a:bodyPr/>
              <a:lstStyle/>
              <a:p>
                <a:endParaRPr lang="en-US"/>
              </a:p>
            </p:txBody>
          </p:sp>
          <p:sp>
            <p:nvSpPr>
              <p:cNvPr id="65828" name="Rectangle 439"/>
              <p:cNvSpPr>
                <a:spLocks noChangeArrowheads="1"/>
              </p:cNvSpPr>
              <p:nvPr/>
            </p:nvSpPr>
            <p:spPr bwMode="auto">
              <a:xfrm>
                <a:off x="3457" y="2851"/>
                <a:ext cx="5" cy="184"/>
              </a:xfrm>
              <a:prstGeom prst="rect">
                <a:avLst/>
              </a:prstGeom>
              <a:solidFill>
                <a:srgbClr val="FF9933"/>
              </a:solidFill>
              <a:ln w="9525">
                <a:noFill/>
                <a:miter lim="800000"/>
                <a:headEnd/>
                <a:tailEnd/>
              </a:ln>
            </p:spPr>
            <p:txBody>
              <a:bodyPr/>
              <a:lstStyle/>
              <a:p>
                <a:endParaRPr lang="en-US"/>
              </a:p>
            </p:txBody>
          </p:sp>
          <p:sp>
            <p:nvSpPr>
              <p:cNvPr id="65829" name="Rectangle 440"/>
              <p:cNvSpPr>
                <a:spLocks noChangeArrowheads="1"/>
              </p:cNvSpPr>
              <p:nvPr/>
            </p:nvSpPr>
            <p:spPr bwMode="auto">
              <a:xfrm>
                <a:off x="3006" y="2852"/>
                <a:ext cx="456" cy="182"/>
              </a:xfrm>
              <a:prstGeom prst="rect">
                <a:avLst/>
              </a:prstGeom>
              <a:noFill/>
              <a:ln w="7938" cap="rnd">
                <a:solidFill>
                  <a:srgbClr val="000000"/>
                </a:solidFill>
                <a:miter lim="800000"/>
                <a:headEnd/>
                <a:tailEnd/>
              </a:ln>
            </p:spPr>
            <p:txBody>
              <a:bodyPr/>
              <a:lstStyle/>
              <a:p>
                <a:endParaRPr lang="en-US"/>
              </a:p>
            </p:txBody>
          </p:sp>
        </p:grpSp>
        <p:sp>
          <p:nvSpPr>
            <p:cNvPr id="65661" name="Rectangle 442"/>
            <p:cNvSpPr>
              <a:spLocks noChangeArrowheads="1"/>
            </p:cNvSpPr>
            <p:nvPr/>
          </p:nvSpPr>
          <p:spPr bwMode="auto">
            <a:xfrm>
              <a:off x="3110" y="2893"/>
              <a:ext cx="31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Synth</a:t>
              </a:r>
              <a:endParaRPr lang="en-US"/>
            </a:p>
          </p:txBody>
        </p:sp>
        <p:sp>
          <p:nvSpPr>
            <p:cNvPr id="65662" name="Line 443"/>
            <p:cNvSpPr>
              <a:spLocks noChangeShapeType="1"/>
            </p:cNvSpPr>
            <p:nvPr/>
          </p:nvSpPr>
          <p:spPr bwMode="auto">
            <a:xfrm>
              <a:off x="2149" y="2707"/>
              <a:ext cx="0" cy="874"/>
            </a:xfrm>
            <a:prstGeom prst="line">
              <a:avLst/>
            </a:prstGeom>
            <a:noFill/>
            <a:ln w="15875">
              <a:solidFill>
                <a:srgbClr val="000000"/>
              </a:solidFill>
              <a:round/>
              <a:headEnd/>
              <a:tailEnd/>
            </a:ln>
          </p:spPr>
          <p:txBody>
            <a:bodyPr/>
            <a:lstStyle/>
            <a:p>
              <a:endParaRPr lang="en-US"/>
            </a:p>
          </p:txBody>
        </p:sp>
        <p:sp>
          <p:nvSpPr>
            <p:cNvPr id="65663" name="Freeform 444"/>
            <p:cNvSpPr>
              <a:spLocks/>
            </p:cNvSpPr>
            <p:nvPr/>
          </p:nvSpPr>
          <p:spPr bwMode="auto">
            <a:xfrm>
              <a:off x="1949" y="2712"/>
              <a:ext cx="200" cy="159"/>
            </a:xfrm>
            <a:custGeom>
              <a:avLst/>
              <a:gdLst>
                <a:gd name="T0" fmla="*/ 0 w 200"/>
                <a:gd name="T1" fmla="*/ 159 h 159"/>
                <a:gd name="T2" fmla="*/ 200 w 200"/>
                <a:gd name="T3" fmla="*/ 159 h 159"/>
                <a:gd name="T4" fmla="*/ 200 w 200"/>
                <a:gd name="T5" fmla="*/ 0 h 159"/>
                <a:gd name="T6" fmla="*/ 0 60000 65536"/>
                <a:gd name="T7" fmla="*/ 0 60000 65536"/>
                <a:gd name="T8" fmla="*/ 0 60000 65536"/>
                <a:gd name="T9" fmla="*/ 0 w 200"/>
                <a:gd name="T10" fmla="*/ 0 h 159"/>
                <a:gd name="T11" fmla="*/ 200 w 200"/>
                <a:gd name="T12" fmla="*/ 159 h 159"/>
              </a:gdLst>
              <a:ahLst/>
              <a:cxnLst>
                <a:cxn ang="T6">
                  <a:pos x="T0" y="T1"/>
                </a:cxn>
                <a:cxn ang="T7">
                  <a:pos x="T2" y="T3"/>
                </a:cxn>
                <a:cxn ang="T8">
                  <a:pos x="T4" y="T5"/>
                </a:cxn>
              </a:cxnLst>
              <a:rect l="T9" t="T10" r="T11" b="T12"/>
              <a:pathLst>
                <a:path w="200" h="159">
                  <a:moveTo>
                    <a:pt x="0" y="159"/>
                  </a:moveTo>
                  <a:lnTo>
                    <a:pt x="200" y="159"/>
                  </a:lnTo>
                  <a:lnTo>
                    <a:pt x="200" y="0"/>
                  </a:lnTo>
                </a:path>
              </a:pathLst>
            </a:custGeom>
            <a:noFill/>
            <a:ln w="15875">
              <a:solidFill>
                <a:srgbClr val="000000"/>
              </a:solidFill>
              <a:miter lim="800000"/>
              <a:headEnd/>
              <a:tailEnd/>
            </a:ln>
          </p:spPr>
          <p:txBody>
            <a:bodyPr/>
            <a:lstStyle/>
            <a:p>
              <a:endParaRPr lang="en-US"/>
            </a:p>
          </p:txBody>
        </p:sp>
        <p:sp>
          <p:nvSpPr>
            <p:cNvPr id="65664" name="Freeform 445"/>
            <p:cNvSpPr>
              <a:spLocks/>
            </p:cNvSpPr>
            <p:nvPr/>
          </p:nvSpPr>
          <p:spPr bwMode="auto">
            <a:xfrm>
              <a:off x="1949" y="2712"/>
              <a:ext cx="200" cy="414"/>
            </a:xfrm>
            <a:custGeom>
              <a:avLst/>
              <a:gdLst>
                <a:gd name="T0" fmla="*/ 0 w 200"/>
                <a:gd name="T1" fmla="*/ 414 h 414"/>
                <a:gd name="T2" fmla="*/ 200 w 200"/>
                <a:gd name="T3" fmla="*/ 414 h 414"/>
                <a:gd name="T4" fmla="*/ 200 w 200"/>
                <a:gd name="T5" fmla="*/ 0 h 414"/>
                <a:gd name="T6" fmla="*/ 0 60000 65536"/>
                <a:gd name="T7" fmla="*/ 0 60000 65536"/>
                <a:gd name="T8" fmla="*/ 0 60000 65536"/>
                <a:gd name="T9" fmla="*/ 0 w 200"/>
                <a:gd name="T10" fmla="*/ 0 h 414"/>
                <a:gd name="T11" fmla="*/ 200 w 200"/>
                <a:gd name="T12" fmla="*/ 414 h 414"/>
              </a:gdLst>
              <a:ahLst/>
              <a:cxnLst>
                <a:cxn ang="T6">
                  <a:pos x="T0" y="T1"/>
                </a:cxn>
                <a:cxn ang="T7">
                  <a:pos x="T2" y="T3"/>
                </a:cxn>
                <a:cxn ang="T8">
                  <a:pos x="T4" y="T5"/>
                </a:cxn>
              </a:cxnLst>
              <a:rect l="T9" t="T10" r="T11" b="T12"/>
              <a:pathLst>
                <a:path w="200" h="414">
                  <a:moveTo>
                    <a:pt x="0" y="414"/>
                  </a:moveTo>
                  <a:lnTo>
                    <a:pt x="200" y="414"/>
                  </a:lnTo>
                  <a:lnTo>
                    <a:pt x="200" y="0"/>
                  </a:lnTo>
                </a:path>
              </a:pathLst>
            </a:custGeom>
            <a:noFill/>
            <a:ln w="15875">
              <a:solidFill>
                <a:srgbClr val="000000"/>
              </a:solidFill>
              <a:miter lim="800000"/>
              <a:headEnd/>
              <a:tailEnd/>
            </a:ln>
          </p:spPr>
          <p:txBody>
            <a:bodyPr/>
            <a:lstStyle/>
            <a:p>
              <a:endParaRPr lang="en-US"/>
            </a:p>
          </p:txBody>
        </p:sp>
        <p:sp>
          <p:nvSpPr>
            <p:cNvPr id="65665" name="Freeform 446"/>
            <p:cNvSpPr>
              <a:spLocks/>
            </p:cNvSpPr>
            <p:nvPr/>
          </p:nvSpPr>
          <p:spPr bwMode="auto">
            <a:xfrm>
              <a:off x="1967" y="2712"/>
              <a:ext cx="182" cy="742"/>
            </a:xfrm>
            <a:custGeom>
              <a:avLst/>
              <a:gdLst>
                <a:gd name="T0" fmla="*/ 0 w 182"/>
                <a:gd name="T1" fmla="*/ 742 h 742"/>
                <a:gd name="T2" fmla="*/ 182 w 182"/>
                <a:gd name="T3" fmla="*/ 742 h 742"/>
                <a:gd name="T4" fmla="*/ 182 w 182"/>
                <a:gd name="T5" fmla="*/ 0 h 742"/>
                <a:gd name="T6" fmla="*/ 0 60000 65536"/>
                <a:gd name="T7" fmla="*/ 0 60000 65536"/>
                <a:gd name="T8" fmla="*/ 0 60000 65536"/>
                <a:gd name="T9" fmla="*/ 0 w 182"/>
                <a:gd name="T10" fmla="*/ 0 h 742"/>
                <a:gd name="T11" fmla="*/ 182 w 182"/>
                <a:gd name="T12" fmla="*/ 742 h 742"/>
              </a:gdLst>
              <a:ahLst/>
              <a:cxnLst>
                <a:cxn ang="T6">
                  <a:pos x="T0" y="T1"/>
                </a:cxn>
                <a:cxn ang="T7">
                  <a:pos x="T2" y="T3"/>
                </a:cxn>
                <a:cxn ang="T8">
                  <a:pos x="T4" y="T5"/>
                </a:cxn>
              </a:cxnLst>
              <a:rect l="T9" t="T10" r="T11" b="T12"/>
              <a:pathLst>
                <a:path w="182" h="742">
                  <a:moveTo>
                    <a:pt x="0" y="742"/>
                  </a:moveTo>
                  <a:lnTo>
                    <a:pt x="182" y="742"/>
                  </a:lnTo>
                  <a:lnTo>
                    <a:pt x="182" y="0"/>
                  </a:lnTo>
                </a:path>
              </a:pathLst>
            </a:custGeom>
            <a:noFill/>
            <a:ln w="15875">
              <a:solidFill>
                <a:srgbClr val="000000"/>
              </a:solidFill>
              <a:miter lim="800000"/>
              <a:headEnd/>
              <a:tailEnd/>
            </a:ln>
          </p:spPr>
          <p:txBody>
            <a:bodyPr/>
            <a:lstStyle/>
            <a:p>
              <a:endParaRPr lang="en-US"/>
            </a:p>
          </p:txBody>
        </p:sp>
        <p:sp>
          <p:nvSpPr>
            <p:cNvPr id="65666" name="Rectangle 447"/>
            <p:cNvSpPr>
              <a:spLocks noChangeArrowheads="1"/>
            </p:cNvSpPr>
            <p:nvPr/>
          </p:nvSpPr>
          <p:spPr bwMode="auto">
            <a:xfrm>
              <a:off x="2495" y="3435"/>
              <a:ext cx="239" cy="142"/>
            </a:xfrm>
            <a:prstGeom prst="rect">
              <a:avLst/>
            </a:prstGeom>
            <a:noFill/>
            <a:ln w="9525">
              <a:noFill/>
              <a:miter lim="800000"/>
              <a:headEnd/>
              <a:tailEnd/>
            </a:ln>
          </p:spPr>
          <p:txBody>
            <a:bodyPr wrap="none" lIns="0" tIns="0" rIns="0" bIns="0">
              <a:spAutoFit/>
            </a:bodyPr>
            <a:lstStyle/>
            <a:p>
              <a:r>
                <a:rPr lang="en-US" sz="1300" b="1">
                  <a:solidFill>
                    <a:srgbClr val="808080"/>
                  </a:solidFill>
                  <a:latin typeface="Arial" charset="0"/>
                </a:rPr>
                <a:t>Exit</a:t>
              </a:r>
              <a:endParaRPr lang="en-US"/>
            </a:p>
          </p:txBody>
        </p:sp>
        <p:grpSp>
          <p:nvGrpSpPr>
            <p:cNvPr id="65667" name="Group 453"/>
            <p:cNvGrpSpPr>
              <a:grpSpLocks/>
            </p:cNvGrpSpPr>
            <p:nvPr/>
          </p:nvGrpSpPr>
          <p:grpSpPr bwMode="auto">
            <a:xfrm>
              <a:off x="2295" y="3363"/>
              <a:ext cx="549" cy="221"/>
              <a:chOff x="2295" y="3363"/>
              <a:chExt cx="549" cy="221"/>
            </a:xfrm>
          </p:grpSpPr>
          <p:sp>
            <p:nvSpPr>
              <p:cNvPr id="65721" name="Rectangle 448"/>
              <p:cNvSpPr>
                <a:spLocks noChangeArrowheads="1"/>
              </p:cNvSpPr>
              <p:nvPr/>
            </p:nvSpPr>
            <p:spPr bwMode="auto">
              <a:xfrm>
                <a:off x="2333" y="3400"/>
                <a:ext cx="511" cy="184"/>
              </a:xfrm>
              <a:prstGeom prst="rect">
                <a:avLst/>
              </a:prstGeom>
              <a:solidFill>
                <a:srgbClr val="808080"/>
              </a:solidFill>
              <a:ln w="9525">
                <a:noFill/>
                <a:miter lim="800000"/>
                <a:headEnd/>
                <a:tailEnd/>
              </a:ln>
            </p:spPr>
            <p:txBody>
              <a:bodyPr/>
              <a:lstStyle/>
              <a:p>
                <a:endParaRPr lang="en-US"/>
              </a:p>
            </p:txBody>
          </p:sp>
          <p:pic>
            <p:nvPicPr>
              <p:cNvPr id="65722" name="Picture 449"/>
              <p:cNvPicPr>
                <a:picLocks noChangeAspect="1" noChangeArrowheads="1"/>
              </p:cNvPicPr>
              <p:nvPr/>
            </p:nvPicPr>
            <p:blipFill>
              <a:blip r:embed="rId19"/>
              <a:srcRect/>
              <a:stretch>
                <a:fillRect/>
              </a:stretch>
            </p:blipFill>
            <p:spPr bwMode="auto">
              <a:xfrm>
                <a:off x="2333" y="3401"/>
                <a:ext cx="510" cy="183"/>
              </a:xfrm>
              <a:prstGeom prst="rect">
                <a:avLst/>
              </a:prstGeom>
              <a:noFill/>
              <a:ln w="9525">
                <a:noFill/>
                <a:miter lim="800000"/>
                <a:headEnd/>
                <a:tailEnd/>
              </a:ln>
            </p:spPr>
          </p:pic>
          <p:sp>
            <p:nvSpPr>
              <p:cNvPr id="65723" name="Rectangle 450"/>
              <p:cNvSpPr>
                <a:spLocks noChangeArrowheads="1"/>
              </p:cNvSpPr>
              <p:nvPr/>
            </p:nvSpPr>
            <p:spPr bwMode="auto">
              <a:xfrm>
                <a:off x="2333" y="3400"/>
                <a:ext cx="511" cy="184"/>
              </a:xfrm>
              <a:prstGeom prst="rect">
                <a:avLst/>
              </a:prstGeom>
              <a:solidFill>
                <a:srgbClr val="808080"/>
              </a:solidFill>
              <a:ln w="9525">
                <a:noFill/>
                <a:miter lim="800000"/>
                <a:headEnd/>
                <a:tailEnd/>
              </a:ln>
            </p:spPr>
            <p:txBody>
              <a:bodyPr/>
              <a:lstStyle/>
              <a:p>
                <a:endParaRPr lang="en-US"/>
              </a:p>
            </p:txBody>
          </p:sp>
          <p:sp>
            <p:nvSpPr>
              <p:cNvPr id="65724" name="Rectangle 451"/>
              <p:cNvSpPr>
                <a:spLocks noChangeArrowheads="1"/>
              </p:cNvSpPr>
              <p:nvPr/>
            </p:nvSpPr>
            <p:spPr bwMode="auto">
              <a:xfrm>
                <a:off x="2295" y="3363"/>
                <a:ext cx="510" cy="182"/>
              </a:xfrm>
              <a:prstGeom prst="rect">
                <a:avLst/>
              </a:prstGeom>
              <a:solidFill>
                <a:srgbClr val="FFFFFF"/>
              </a:solidFill>
              <a:ln w="9525">
                <a:noFill/>
                <a:miter lim="800000"/>
                <a:headEnd/>
                <a:tailEnd/>
              </a:ln>
            </p:spPr>
            <p:txBody>
              <a:bodyPr/>
              <a:lstStyle/>
              <a:p>
                <a:endParaRPr lang="en-US"/>
              </a:p>
            </p:txBody>
          </p:sp>
          <p:sp>
            <p:nvSpPr>
              <p:cNvPr id="65725" name="Rectangle 452"/>
              <p:cNvSpPr>
                <a:spLocks noChangeArrowheads="1"/>
              </p:cNvSpPr>
              <p:nvPr/>
            </p:nvSpPr>
            <p:spPr bwMode="auto">
              <a:xfrm>
                <a:off x="2295" y="3363"/>
                <a:ext cx="510" cy="182"/>
              </a:xfrm>
              <a:prstGeom prst="rect">
                <a:avLst/>
              </a:prstGeom>
              <a:noFill/>
              <a:ln w="7938" cap="rnd">
                <a:solidFill>
                  <a:srgbClr val="000000"/>
                </a:solidFill>
                <a:miter lim="800000"/>
                <a:headEnd/>
                <a:tailEnd/>
              </a:ln>
            </p:spPr>
            <p:txBody>
              <a:bodyPr/>
              <a:lstStyle/>
              <a:p>
                <a:endParaRPr lang="en-US"/>
              </a:p>
            </p:txBody>
          </p:sp>
        </p:grpSp>
        <p:sp>
          <p:nvSpPr>
            <p:cNvPr id="65668" name="Rectangle 454"/>
            <p:cNvSpPr>
              <a:spLocks noChangeArrowheads="1"/>
            </p:cNvSpPr>
            <p:nvPr/>
          </p:nvSpPr>
          <p:spPr bwMode="auto">
            <a:xfrm>
              <a:off x="2457" y="3397"/>
              <a:ext cx="239" cy="142"/>
            </a:xfrm>
            <a:prstGeom prst="rect">
              <a:avLst/>
            </a:prstGeom>
            <a:noFill/>
            <a:ln w="9525">
              <a:noFill/>
              <a:miter lim="800000"/>
              <a:headEnd/>
              <a:tailEnd/>
            </a:ln>
          </p:spPr>
          <p:txBody>
            <a:bodyPr wrap="none" lIns="0" tIns="0" rIns="0" bIns="0">
              <a:spAutoFit/>
            </a:bodyPr>
            <a:lstStyle/>
            <a:p>
              <a:r>
                <a:rPr lang="en-US" sz="1300" b="1">
                  <a:solidFill>
                    <a:srgbClr val="000000"/>
                  </a:solidFill>
                  <a:latin typeface="Arial" charset="0"/>
                </a:rPr>
                <a:t>Exit</a:t>
              </a:r>
              <a:endParaRPr lang="en-US"/>
            </a:p>
          </p:txBody>
        </p:sp>
        <p:sp>
          <p:nvSpPr>
            <p:cNvPr id="65669" name="Freeform 455"/>
            <p:cNvSpPr>
              <a:spLocks/>
            </p:cNvSpPr>
            <p:nvPr/>
          </p:nvSpPr>
          <p:spPr bwMode="auto">
            <a:xfrm>
              <a:off x="2149" y="2712"/>
              <a:ext cx="146" cy="159"/>
            </a:xfrm>
            <a:custGeom>
              <a:avLst/>
              <a:gdLst>
                <a:gd name="T0" fmla="*/ 146 w 146"/>
                <a:gd name="T1" fmla="*/ 159 h 159"/>
                <a:gd name="T2" fmla="*/ 0 w 146"/>
                <a:gd name="T3" fmla="*/ 159 h 159"/>
                <a:gd name="T4" fmla="*/ 0 w 146"/>
                <a:gd name="T5" fmla="*/ 0 h 159"/>
                <a:gd name="T6" fmla="*/ 0 60000 65536"/>
                <a:gd name="T7" fmla="*/ 0 60000 65536"/>
                <a:gd name="T8" fmla="*/ 0 60000 65536"/>
                <a:gd name="T9" fmla="*/ 0 w 146"/>
                <a:gd name="T10" fmla="*/ 0 h 159"/>
                <a:gd name="T11" fmla="*/ 146 w 146"/>
                <a:gd name="T12" fmla="*/ 159 h 159"/>
              </a:gdLst>
              <a:ahLst/>
              <a:cxnLst>
                <a:cxn ang="T6">
                  <a:pos x="T0" y="T1"/>
                </a:cxn>
                <a:cxn ang="T7">
                  <a:pos x="T2" y="T3"/>
                </a:cxn>
                <a:cxn ang="T8">
                  <a:pos x="T4" y="T5"/>
                </a:cxn>
              </a:cxnLst>
              <a:rect l="T9" t="T10" r="T11" b="T12"/>
              <a:pathLst>
                <a:path w="146" h="159">
                  <a:moveTo>
                    <a:pt x="146" y="159"/>
                  </a:moveTo>
                  <a:lnTo>
                    <a:pt x="0" y="159"/>
                  </a:lnTo>
                  <a:lnTo>
                    <a:pt x="0" y="0"/>
                  </a:lnTo>
                </a:path>
              </a:pathLst>
            </a:custGeom>
            <a:noFill/>
            <a:ln w="15875">
              <a:solidFill>
                <a:srgbClr val="000000"/>
              </a:solidFill>
              <a:miter lim="800000"/>
              <a:headEnd/>
              <a:tailEnd/>
            </a:ln>
          </p:spPr>
          <p:txBody>
            <a:bodyPr/>
            <a:lstStyle/>
            <a:p>
              <a:endParaRPr lang="en-US"/>
            </a:p>
          </p:txBody>
        </p:sp>
        <p:sp>
          <p:nvSpPr>
            <p:cNvPr id="65670" name="Freeform 456"/>
            <p:cNvSpPr>
              <a:spLocks/>
            </p:cNvSpPr>
            <p:nvPr/>
          </p:nvSpPr>
          <p:spPr bwMode="auto">
            <a:xfrm>
              <a:off x="2149" y="2712"/>
              <a:ext cx="146" cy="487"/>
            </a:xfrm>
            <a:custGeom>
              <a:avLst/>
              <a:gdLst>
                <a:gd name="T0" fmla="*/ 146 w 146"/>
                <a:gd name="T1" fmla="*/ 487 h 487"/>
                <a:gd name="T2" fmla="*/ 0 w 146"/>
                <a:gd name="T3" fmla="*/ 487 h 487"/>
                <a:gd name="T4" fmla="*/ 0 w 146"/>
                <a:gd name="T5" fmla="*/ 0 h 487"/>
                <a:gd name="T6" fmla="*/ 0 60000 65536"/>
                <a:gd name="T7" fmla="*/ 0 60000 65536"/>
                <a:gd name="T8" fmla="*/ 0 60000 65536"/>
                <a:gd name="T9" fmla="*/ 0 w 146"/>
                <a:gd name="T10" fmla="*/ 0 h 487"/>
                <a:gd name="T11" fmla="*/ 146 w 146"/>
                <a:gd name="T12" fmla="*/ 487 h 487"/>
              </a:gdLst>
              <a:ahLst/>
              <a:cxnLst>
                <a:cxn ang="T6">
                  <a:pos x="T0" y="T1"/>
                </a:cxn>
                <a:cxn ang="T7">
                  <a:pos x="T2" y="T3"/>
                </a:cxn>
                <a:cxn ang="T8">
                  <a:pos x="T4" y="T5"/>
                </a:cxn>
              </a:cxnLst>
              <a:rect l="T9" t="T10" r="T11" b="T12"/>
              <a:pathLst>
                <a:path w="146" h="487">
                  <a:moveTo>
                    <a:pt x="146" y="487"/>
                  </a:moveTo>
                  <a:lnTo>
                    <a:pt x="0" y="487"/>
                  </a:lnTo>
                  <a:lnTo>
                    <a:pt x="0" y="0"/>
                  </a:lnTo>
                </a:path>
              </a:pathLst>
            </a:custGeom>
            <a:noFill/>
            <a:ln w="15875">
              <a:solidFill>
                <a:srgbClr val="000000"/>
              </a:solidFill>
              <a:miter lim="800000"/>
              <a:headEnd/>
              <a:tailEnd/>
            </a:ln>
          </p:spPr>
          <p:txBody>
            <a:bodyPr/>
            <a:lstStyle/>
            <a:p>
              <a:endParaRPr lang="en-US"/>
            </a:p>
          </p:txBody>
        </p:sp>
        <p:sp>
          <p:nvSpPr>
            <p:cNvPr id="65671" name="Freeform 457"/>
            <p:cNvSpPr>
              <a:spLocks/>
            </p:cNvSpPr>
            <p:nvPr/>
          </p:nvSpPr>
          <p:spPr bwMode="auto">
            <a:xfrm>
              <a:off x="2149" y="2712"/>
              <a:ext cx="146" cy="742"/>
            </a:xfrm>
            <a:custGeom>
              <a:avLst/>
              <a:gdLst>
                <a:gd name="T0" fmla="*/ 146 w 146"/>
                <a:gd name="T1" fmla="*/ 742 h 742"/>
                <a:gd name="T2" fmla="*/ 0 w 146"/>
                <a:gd name="T3" fmla="*/ 742 h 742"/>
                <a:gd name="T4" fmla="*/ 0 w 146"/>
                <a:gd name="T5" fmla="*/ 0 h 742"/>
                <a:gd name="T6" fmla="*/ 0 60000 65536"/>
                <a:gd name="T7" fmla="*/ 0 60000 65536"/>
                <a:gd name="T8" fmla="*/ 0 60000 65536"/>
                <a:gd name="T9" fmla="*/ 0 w 146"/>
                <a:gd name="T10" fmla="*/ 0 h 742"/>
                <a:gd name="T11" fmla="*/ 146 w 146"/>
                <a:gd name="T12" fmla="*/ 742 h 742"/>
              </a:gdLst>
              <a:ahLst/>
              <a:cxnLst>
                <a:cxn ang="T6">
                  <a:pos x="T0" y="T1"/>
                </a:cxn>
                <a:cxn ang="T7">
                  <a:pos x="T2" y="T3"/>
                </a:cxn>
                <a:cxn ang="T8">
                  <a:pos x="T4" y="T5"/>
                </a:cxn>
              </a:cxnLst>
              <a:rect l="T9" t="T10" r="T11" b="T12"/>
              <a:pathLst>
                <a:path w="146" h="742">
                  <a:moveTo>
                    <a:pt x="146" y="742"/>
                  </a:moveTo>
                  <a:lnTo>
                    <a:pt x="0" y="742"/>
                  </a:lnTo>
                  <a:lnTo>
                    <a:pt x="0" y="0"/>
                  </a:lnTo>
                </a:path>
              </a:pathLst>
            </a:custGeom>
            <a:noFill/>
            <a:ln w="15875">
              <a:solidFill>
                <a:srgbClr val="000000"/>
              </a:solidFill>
              <a:miter lim="800000"/>
              <a:headEnd/>
              <a:tailEnd/>
            </a:ln>
          </p:spPr>
          <p:txBody>
            <a:bodyPr/>
            <a:lstStyle/>
            <a:p>
              <a:endParaRPr lang="en-US"/>
            </a:p>
          </p:txBody>
        </p:sp>
        <p:sp>
          <p:nvSpPr>
            <p:cNvPr id="65672" name="Rectangle 458"/>
            <p:cNvSpPr>
              <a:spLocks noChangeArrowheads="1"/>
            </p:cNvSpPr>
            <p:nvPr/>
          </p:nvSpPr>
          <p:spPr bwMode="auto">
            <a:xfrm>
              <a:off x="2509" y="2805"/>
              <a:ext cx="244"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a:t>
              </a:r>
              <a:endParaRPr lang="en-US"/>
            </a:p>
          </p:txBody>
        </p:sp>
        <p:sp>
          <p:nvSpPr>
            <p:cNvPr id="65673" name="Rectangle 459"/>
            <p:cNvSpPr>
              <a:spLocks noChangeArrowheads="1"/>
            </p:cNvSpPr>
            <p:nvPr/>
          </p:nvSpPr>
          <p:spPr bwMode="auto">
            <a:xfrm>
              <a:off x="2389" y="2913"/>
              <a:ext cx="478"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Integratie</a:t>
              </a:r>
              <a:endParaRPr lang="en-US"/>
            </a:p>
          </p:txBody>
        </p:sp>
        <p:grpSp>
          <p:nvGrpSpPr>
            <p:cNvPr id="65674" name="Group 465"/>
            <p:cNvGrpSpPr>
              <a:grpSpLocks/>
            </p:cNvGrpSpPr>
            <p:nvPr/>
          </p:nvGrpSpPr>
          <p:grpSpPr bwMode="auto">
            <a:xfrm>
              <a:off x="2295" y="2744"/>
              <a:ext cx="549" cy="294"/>
              <a:chOff x="2295" y="2744"/>
              <a:chExt cx="549" cy="294"/>
            </a:xfrm>
          </p:grpSpPr>
          <p:sp>
            <p:nvSpPr>
              <p:cNvPr id="65716" name="Rectangle 460"/>
              <p:cNvSpPr>
                <a:spLocks noChangeArrowheads="1"/>
              </p:cNvSpPr>
              <p:nvPr/>
            </p:nvSpPr>
            <p:spPr bwMode="auto">
              <a:xfrm>
                <a:off x="2333" y="2782"/>
                <a:ext cx="511" cy="256"/>
              </a:xfrm>
              <a:prstGeom prst="rect">
                <a:avLst/>
              </a:prstGeom>
              <a:solidFill>
                <a:srgbClr val="808080"/>
              </a:solidFill>
              <a:ln w="9525">
                <a:noFill/>
                <a:miter lim="800000"/>
                <a:headEnd/>
                <a:tailEnd/>
              </a:ln>
            </p:spPr>
            <p:txBody>
              <a:bodyPr/>
              <a:lstStyle/>
              <a:p>
                <a:endParaRPr lang="en-US"/>
              </a:p>
            </p:txBody>
          </p:sp>
          <p:pic>
            <p:nvPicPr>
              <p:cNvPr id="65717" name="Picture 461"/>
              <p:cNvPicPr>
                <a:picLocks noChangeAspect="1" noChangeArrowheads="1"/>
              </p:cNvPicPr>
              <p:nvPr/>
            </p:nvPicPr>
            <p:blipFill>
              <a:blip r:embed="rId20"/>
              <a:srcRect/>
              <a:stretch>
                <a:fillRect/>
              </a:stretch>
            </p:blipFill>
            <p:spPr bwMode="auto">
              <a:xfrm>
                <a:off x="2333" y="2782"/>
                <a:ext cx="510" cy="255"/>
              </a:xfrm>
              <a:prstGeom prst="rect">
                <a:avLst/>
              </a:prstGeom>
              <a:noFill/>
              <a:ln w="9525">
                <a:noFill/>
                <a:miter lim="800000"/>
                <a:headEnd/>
                <a:tailEnd/>
              </a:ln>
            </p:spPr>
          </p:pic>
          <p:sp>
            <p:nvSpPr>
              <p:cNvPr id="65718" name="Rectangle 462"/>
              <p:cNvSpPr>
                <a:spLocks noChangeArrowheads="1"/>
              </p:cNvSpPr>
              <p:nvPr/>
            </p:nvSpPr>
            <p:spPr bwMode="auto">
              <a:xfrm>
                <a:off x="2333" y="2782"/>
                <a:ext cx="511" cy="256"/>
              </a:xfrm>
              <a:prstGeom prst="rect">
                <a:avLst/>
              </a:prstGeom>
              <a:solidFill>
                <a:srgbClr val="808080"/>
              </a:solidFill>
              <a:ln w="9525">
                <a:noFill/>
                <a:miter lim="800000"/>
                <a:headEnd/>
                <a:tailEnd/>
              </a:ln>
            </p:spPr>
            <p:txBody>
              <a:bodyPr/>
              <a:lstStyle/>
              <a:p>
                <a:endParaRPr lang="en-US"/>
              </a:p>
            </p:txBody>
          </p:sp>
          <p:sp>
            <p:nvSpPr>
              <p:cNvPr id="65719" name="Rectangle 463"/>
              <p:cNvSpPr>
                <a:spLocks noChangeArrowheads="1"/>
              </p:cNvSpPr>
              <p:nvPr/>
            </p:nvSpPr>
            <p:spPr bwMode="auto">
              <a:xfrm>
                <a:off x="2295" y="2744"/>
                <a:ext cx="510" cy="254"/>
              </a:xfrm>
              <a:prstGeom prst="rect">
                <a:avLst/>
              </a:prstGeom>
              <a:solidFill>
                <a:srgbClr val="FFFFFF"/>
              </a:solidFill>
              <a:ln w="9525">
                <a:noFill/>
                <a:miter lim="800000"/>
                <a:headEnd/>
                <a:tailEnd/>
              </a:ln>
            </p:spPr>
            <p:txBody>
              <a:bodyPr/>
              <a:lstStyle/>
              <a:p>
                <a:endParaRPr lang="en-US"/>
              </a:p>
            </p:txBody>
          </p:sp>
          <p:sp>
            <p:nvSpPr>
              <p:cNvPr id="65720" name="Rectangle 464"/>
              <p:cNvSpPr>
                <a:spLocks noChangeArrowheads="1"/>
              </p:cNvSpPr>
              <p:nvPr/>
            </p:nvSpPr>
            <p:spPr bwMode="auto">
              <a:xfrm>
                <a:off x="2295" y="2744"/>
                <a:ext cx="510" cy="254"/>
              </a:xfrm>
              <a:prstGeom prst="rect">
                <a:avLst/>
              </a:prstGeom>
              <a:noFill/>
              <a:ln w="7938" cap="rnd">
                <a:solidFill>
                  <a:srgbClr val="000000"/>
                </a:solidFill>
                <a:miter lim="800000"/>
                <a:headEnd/>
                <a:tailEnd/>
              </a:ln>
            </p:spPr>
            <p:txBody>
              <a:bodyPr/>
              <a:lstStyle/>
              <a:p>
                <a:endParaRPr lang="en-US"/>
              </a:p>
            </p:txBody>
          </p:sp>
        </p:grpSp>
        <p:sp>
          <p:nvSpPr>
            <p:cNvPr id="65675" name="Rectangle 466"/>
            <p:cNvSpPr>
              <a:spLocks noChangeArrowheads="1"/>
            </p:cNvSpPr>
            <p:nvPr/>
          </p:nvSpPr>
          <p:spPr bwMode="auto">
            <a:xfrm>
              <a:off x="2470" y="2767"/>
              <a:ext cx="244"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a:t>
              </a:r>
              <a:endParaRPr lang="en-US"/>
            </a:p>
          </p:txBody>
        </p:sp>
        <p:sp>
          <p:nvSpPr>
            <p:cNvPr id="65676" name="Rectangle 467"/>
            <p:cNvSpPr>
              <a:spLocks noChangeArrowheads="1"/>
            </p:cNvSpPr>
            <p:nvPr/>
          </p:nvSpPr>
          <p:spPr bwMode="auto">
            <a:xfrm>
              <a:off x="2350" y="2875"/>
              <a:ext cx="478"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Integratie</a:t>
              </a:r>
              <a:endParaRPr lang="en-US"/>
            </a:p>
          </p:txBody>
        </p:sp>
        <p:sp>
          <p:nvSpPr>
            <p:cNvPr id="65677" name="Rectangle 468"/>
            <p:cNvSpPr>
              <a:spLocks noChangeArrowheads="1"/>
            </p:cNvSpPr>
            <p:nvPr/>
          </p:nvSpPr>
          <p:spPr bwMode="auto">
            <a:xfrm>
              <a:off x="3817" y="1239"/>
              <a:ext cx="38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Sec HR</a:t>
              </a:r>
              <a:endParaRPr lang="en-US"/>
            </a:p>
          </p:txBody>
        </p:sp>
        <p:sp>
          <p:nvSpPr>
            <p:cNvPr id="65678" name="Rectangle 469"/>
            <p:cNvSpPr>
              <a:spLocks noChangeArrowheads="1"/>
            </p:cNvSpPr>
            <p:nvPr/>
          </p:nvSpPr>
          <p:spPr bwMode="auto">
            <a:xfrm>
              <a:off x="3699" y="1346"/>
              <a:ext cx="631" cy="133"/>
            </a:xfrm>
            <a:prstGeom prst="rect">
              <a:avLst/>
            </a:prstGeom>
            <a:noFill/>
            <a:ln w="9525">
              <a:noFill/>
              <a:miter lim="800000"/>
              <a:headEnd/>
              <a:tailEnd/>
            </a:ln>
          </p:spPr>
          <p:txBody>
            <a:bodyPr wrap="none" lIns="0" tIns="0" rIns="0" bIns="0">
              <a:spAutoFit/>
            </a:bodyPr>
            <a:lstStyle/>
            <a:p>
              <a:r>
                <a:rPr lang="en-US" sz="1100" b="1">
                  <a:solidFill>
                    <a:srgbClr val="808080"/>
                  </a:solidFill>
                  <a:latin typeface="Arial" charset="0"/>
                </a:rPr>
                <a:t>Management</a:t>
              </a:r>
              <a:endParaRPr lang="en-US"/>
            </a:p>
          </p:txBody>
        </p:sp>
        <p:grpSp>
          <p:nvGrpSpPr>
            <p:cNvPr id="65679" name="Group 475"/>
            <p:cNvGrpSpPr>
              <a:grpSpLocks/>
            </p:cNvGrpSpPr>
            <p:nvPr/>
          </p:nvGrpSpPr>
          <p:grpSpPr bwMode="auto">
            <a:xfrm>
              <a:off x="3607" y="1177"/>
              <a:ext cx="694" cy="294"/>
              <a:chOff x="3607" y="1177"/>
              <a:chExt cx="694" cy="294"/>
            </a:xfrm>
          </p:grpSpPr>
          <p:sp>
            <p:nvSpPr>
              <p:cNvPr id="65711" name="Rectangle 470"/>
              <p:cNvSpPr>
                <a:spLocks noChangeArrowheads="1"/>
              </p:cNvSpPr>
              <p:nvPr/>
            </p:nvSpPr>
            <p:spPr bwMode="auto">
              <a:xfrm>
                <a:off x="3644" y="1215"/>
                <a:ext cx="657" cy="256"/>
              </a:xfrm>
              <a:prstGeom prst="rect">
                <a:avLst/>
              </a:prstGeom>
              <a:solidFill>
                <a:srgbClr val="808080"/>
              </a:solidFill>
              <a:ln w="9525">
                <a:noFill/>
                <a:miter lim="800000"/>
                <a:headEnd/>
                <a:tailEnd/>
              </a:ln>
            </p:spPr>
            <p:txBody>
              <a:bodyPr/>
              <a:lstStyle/>
              <a:p>
                <a:endParaRPr lang="en-US"/>
              </a:p>
            </p:txBody>
          </p:sp>
          <p:pic>
            <p:nvPicPr>
              <p:cNvPr id="65712" name="Picture 471"/>
              <p:cNvPicPr>
                <a:picLocks noChangeAspect="1" noChangeArrowheads="1"/>
              </p:cNvPicPr>
              <p:nvPr/>
            </p:nvPicPr>
            <p:blipFill>
              <a:blip r:embed="rId21"/>
              <a:srcRect/>
              <a:stretch>
                <a:fillRect/>
              </a:stretch>
            </p:blipFill>
            <p:spPr bwMode="auto">
              <a:xfrm>
                <a:off x="3645" y="1215"/>
                <a:ext cx="656" cy="255"/>
              </a:xfrm>
              <a:prstGeom prst="rect">
                <a:avLst/>
              </a:prstGeom>
              <a:noFill/>
              <a:ln w="9525">
                <a:noFill/>
                <a:miter lim="800000"/>
                <a:headEnd/>
                <a:tailEnd/>
              </a:ln>
            </p:spPr>
          </p:pic>
          <p:sp>
            <p:nvSpPr>
              <p:cNvPr id="65713" name="Rectangle 472"/>
              <p:cNvSpPr>
                <a:spLocks noChangeArrowheads="1"/>
              </p:cNvSpPr>
              <p:nvPr/>
            </p:nvSpPr>
            <p:spPr bwMode="auto">
              <a:xfrm>
                <a:off x="3644" y="1215"/>
                <a:ext cx="657" cy="256"/>
              </a:xfrm>
              <a:prstGeom prst="rect">
                <a:avLst/>
              </a:prstGeom>
              <a:solidFill>
                <a:srgbClr val="808080"/>
              </a:solidFill>
              <a:ln w="9525">
                <a:noFill/>
                <a:miter lim="800000"/>
                <a:headEnd/>
                <a:tailEnd/>
              </a:ln>
            </p:spPr>
            <p:txBody>
              <a:bodyPr/>
              <a:lstStyle/>
              <a:p>
                <a:endParaRPr lang="en-US"/>
              </a:p>
            </p:txBody>
          </p:sp>
          <p:sp>
            <p:nvSpPr>
              <p:cNvPr id="65714" name="Rectangle 473"/>
              <p:cNvSpPr>
                <a:spLocks noChangeArrowheads="1"/>
              </p:cNvSpPr>
              <p:nvPr/>
            </p:nvSpPr>
            <p:spPr bwMode="auto">
              <a:xfrm>
                <a:off x="3607" y="1177"/>
                <a:ext cx="656" cy="254"/>
              </a:xfrm>
              <a:prstGeom prst="rect">
                <a:avLst/>
              </a:prstGeom>
              <a:solidFill>
                <a:srgbClr val="FFFFFF"/>
              </a:solidFill>
              <a:ln w="9525">
                <a:noFill/>
                <a:miter lim="800000"/>
                <a:headEnd/>
                <a:tailEnd/>
              </a:ln>
            </p:spPr>
            <p:txBody>
              <a:bodyPr/>
              <a:lstStyle/>
              <a:p>
                <a:endParaRPr lang="en-US"/>
              </a:p>
            </p:txBody>
          </p:sp>
          <p:sp>
            <p:nvSpPr>
              <p:cNvPr id="65715" name="Rectangle 474"/>
              <p:cNvSpPr>
                <a:spLocks noChangeArrowheads="1"/>
              </p:cNvSpPr>
              <p:nvPr/>
            </p:nvSpPr>
            <p:spPr bwMode="auto">
              <a:xfrm>
                <a:off x="3607" y="1177"/>
                <a:ext cx="656" cy="254"/>
              </a:xfrm>
              <a:prstGeom prst="rect">
                <a:avLst/>
              </a:prstGeom>
              <a:solidFill>
                <a:srgbClr val="FFFF99"/>
              </a:solidFill>
              <a:ln w="8001" cap="rnd">
                <a:solidFill>
                  <a:srgbClr val="000000"/>
                </a:solidFill>
                <a:miter lim="800000"/>
                <a:headEnd/>
                <a:tailEnd/>
              </a:ln>
            </p:spPr>
            <p:txBody>
              <a:bodyPr/>
              <a:lstStyle/>
              <a:p>
                <a:endParaRPr lang="en-US"/>
              </a:p>
            </p:txBody>
          </p:sp>
        </p:grpSp>
        <p:sp>
          <p:nvSpPr>
            <p:cNvPr id="65680" name="Rectangle 476"/>
            <p:cNvSpPr>
              <a:spLocks noChangeArrowheads="1"/>
            </p:cNvSpPr>
            <p:nvPr/>
          </p:nvSpPr>
          <p:spPr bwMode="auto">
            <a:xfrm>
              <a:off x="3778" y="1200"/>
              <a:ext cx="38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Sec HR</a:t>
              </a:r>
              <a:endParaRPr lang="en-US"/>
            </a:p>
          </p:txBody>
        </p:sp>
        <p:sp>
          <p:nvSpPr>
            <p:cNvPr id="65681" name="Rectangle 477"/>
            <p:cNvSpPr>
              <a:spLocks noChangeArrowheads="1"/>
            </p:cNvSpPr>
            <p:nvPr/>
          </p:nvSpPr>
          <p:spPr bwMode="auto">
            <a:xfrm>
              <a:off x="3661" y="1308"/>
              <a:ext cx="631" cy="133"/>
            </a:xfrm>
            <a:prstGeom prst="rect">
              <a:avLst/>
            </a:prstGeom>
            <a:noFill/>
            <a:ln w="9525">
              <a:noFill/>
              <a:miter lim="800000"/>
              <a:headEnd/>
              <a:tailEnd/>
            </a:ln>
          </p:spPr>
          <p:txBody>
            <a:bodyPr wrap="none" lIns="0" tIns="0" rIns="0" bIns="0">
              <a:spAutoFit/>
            </a:bodyPr>
            <a:lstStyle/>
            <a:p>
              <a:r>
                <a:rPr lang="en-US" sz="1100" b="1">
                  <a:solidFill>
                    <a:srgbClr val="000000"/>
                  </a:solidFill>
                  <a:latin typeface="Arial" charset="0"/>
                </a:rPr>
                <a:t>Management</a:t>
              </a:r>
              <a:endParaRPr lang="en-US"/>
            </a:p>
          </p:txBody>
        </p:sp>
        <p:sp>
          <p:nvSpPr>
            <p:cNvPr id="65682" name="Rectangle 478"/>
            <p:cNvSpPr>
              <a:spLocks noChangeArrowheads="1"/>
            </p:cNvSpPr>
            <p:nvPr/>
          </p:nvSpPr>
          <p:spPr bwMode="auto">
            <a:xfrm>
              <a:off x="4225" y="1766"/>
              <a:ext cx="242"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OSec</a:t>
              </a:r>
              <a:endParaRPr lang="en-US"/>
            </a:p>
          </p:txBody>
        </p:sp>
        <p:sp>
          <p:nvSpPr>
            <p:cNvPr id="65683" name="Rectangle 479"/>
            <p:cNvSpPr>
              <a:spLocks noChangeArrowheads="1"/>
            </p:cNvSpPr>
            <p:nvPr/>
          </p:nvSpPr>
          <p:spPr bwMode="auto">
            <a:xfrm>
              <a:off x="4444" y="1766"/>
              <a:ext cx="244"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HRM </a:t>
              </a:r>
              <a:endParaRPr lang="en-US"/>
            </a:p>
          </p:txBody>
        </p:sp>
        <p:sp>
          <p:nvSpPr>
            <p:cNvPr id="65684" name="Rectangle 480"/>
            <p:cNvSpPr>
              <a:spLocks noChangeArrowheads="1"/>
            </p:cNvSpPr>
            <p:nvPr/>
          </p:nvSpPr>
          <p:spPr bwMode="auto">
            <a:xfrm>
              <a:off x="4640" y="1766"/>
              <a:ext cx="221"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Strat</a:t>
              </a:r>
              <a:endParaRPr lang="en-US"/>
            </a:p>
          </p:txBody>
        </p:sp>
        <p:sp>
          <p:nvSpPr>
            <p:cNvPr id="65685" name="Rectangle 481"/>
            <p:cNvSpPr>
              <a:spLocks noChangeArrowheads="1"/>
            </p:cNvSpPr>
            <p:nvPr/>
          </p:nvSpPr>
          <p:spPr bwMode="auto">
            <a:xfrm>
              <a:off x="4452" y="1858"/>
              <a:ext cx="182"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Mgt</a:t>
              </a:r>
              <a:endParaRPr lang="en-US"/>
            </a:p>
          </p:txBody>
        </p:sp>
        <p:grpSp>
          <p:nvGrpSpPr>
            <p:cNvPr id="65686" name="Group 487"/>
            <p:cNvGrpSpPr>
              <a:grpSpLocks/>
            </p:cNvGrpSpPr>
            <p:nvPr/>
          </p:nvGrpSpPr>
          <p:grpSpPr bwMode="auto">
            <a:xfrm>
              <a:off x="4153" y="1723"/>
              <a:ext cx="695" cy="222"/>
              <a:chOff x="4153" y="1723"/>
              <a:chExt cx="695" cy="222"/>
            </a:xfrm>
          </p:grpSpPr>
          <p:sp>
            <p:nvSpPr>
              <p:cNvPr id="65706" name="Rectangle 482"/>
              <p:cNvSpPr>
                <a:spLocks noChangeArrowheads="1"/>
              </p:cNvSpPr>
              <p:nvPr/>
            </p:nvSpPr>
            <p:spPr bwMode="auto">
              <a:xfrm>
                <a:off x="4191" y="1761"/>
                <a:ext cx="657" cy="184"/>
              </a:xfrm>
              <a:prstGeom prst="rect">
                <a:avLst/>
              </a:prstGeom>
              <a:solidFill>
                <a:srgbClr val="808080"/>
              </a:solidFill>
              <a:ln w="9525">
                <a:noFill/>
                <a:miter lim="800000"/>
                <a:headEnd/>
                <a:tailEnd/>
              </a:ln>
            </p:spPr>
            <p:txBody>
              <a:bodyPr/>
              <a:lstStyle/>
              <a:p>
                <a:endParaRPr lang="en-US"/>
              </a:p>
            </p:txBody>
          </p:sp>
          <p:pic>
            <p:nvPicPr>
              <p:cNvPr id="65707" name="Picture 483"/>
              <p:cNvPicPr>
                <a:picLocks noChangeAspect="1" noChangeArrowheads="1"/>
              </p:cNvPicPr>
              <p:nvPr/>
            </p:nvPicPr>
            <p:blipFill>
              <a:blip r:embed="rId22"/>
              <a:srcRect/>
              <a:stretch>
                <a:fillRect/>
              </a:stretch>
            </p:blipFill>
            <p:spPr bwMode="auto">
              <a:xfrm>
                <a:off x="4192" y="1761"/>
                <a:ext cx="656" cy="183"/>
              </a:xfrm>
              <a:prstGeom prst="rect">
                <a:avLst/>
              </a:prstGeom>
              <a:noFill/>
              <a:ln w="9525">
                <a:noFill/>
                <a:miter lim="800000"/>
                <a:headEnd/>
                <a:tailEnd/>
              </a:ln>
            </p:spPr>
          </p:pic>
          <p:sp>
            <p:nvSpPr>
              <p:cNvPr id="65708" name="Rectangle 484"/>
              <p:cNvSpPr>
                <a:spLocks noChangeArrowheads="1"/>
              </p:cNvSpPr>
              <p:nvPr/>
            </p:nvSpPr>
            <p:spPr bwMode="auto">
              <a:xfrm>
                <a:off x="4191" y="1761"/>
                <a:ext cx="657" cy="184"/>
              </a:xfrm>
              <a:prstGeom prst="rect">
                <a:avLst/>
              </a:prstGeom>
              <a:solidFill>
                <a:srgbClr val="808080"/>
              </a:solidFill>
              <a:ln w="9525">
                <a:noFill/>
                <a:miter lim="800000"/>
                <a:headEnd/>
                <a:tailEnd/>
              </a:ln>
            </p:spPr>
            <p:txBody>
              <a:bodyPr/>
              <a:lstStyle/>
              <a:p>
                <a:endParaRPr lang="en-US"/>
              </a:p>
            </p:txBody>
          </p:sp>
          <p:sp>
            <p:nvSpPr>
              <p:cNvPr id="65709" name="Rectangle 485"/>
              <p:cNvSpPr>
                <a:spLocks noChangeArrowheads="1"/>
              </p:cNvSpPr>
              <p:nvPr/>
            </p:nvSpPr>
            <p:spPr bwMode="auto">
              <a:xfrm>
                <a:off x="4153" y="1723"/>
                <a:ext cx="656" cy="182"/>
              </a:xfrm>
              <a:prstGeom prst="rect">
                <a:avLst/>
              </a:prstGeom>
              <a:solidFill>
                <a:srgbClr val="FFFFFF"/>
              </a:solidFill>
              <a:ln w="9525">
                <a:noFill/>
                <a:miter lim="800000"/>
                <a:headEnd/>
                <a:tailEnd/>
              </a:ln>
            </p:spPr>
            <p:txBody>
              <a:bodyPr/>
              <a:lstStyle/>
              <a:p>
                <a:endParaRPr lang="en-US"/>
              </a:p>
            </p:txBody>
          </p:sp>
          <p:sp>
            <p:nvSpPr>
              <p:cNvPr id="65710" name="Rectangle 486"/>
              <p:cNvSpPr>
                <a:spLocks noChangeArrowheads="1"/>
              </p:cNvSpPr>
              <p:nvPr/>
            </p:nvSpPr>
            <p:spPr bwMode="auto">
              <a:xfrm>
                <a:off x="4153" y="1723"/>
                <a:ext cx="656" cy="182"/>
              </a:xfrm>
              <a:prstGeom prst="rect">
                <a:avLst/>
              </a:prstGeom>
              <a:noFill/>
              <a:ln w="7938" cap="rnd">
                <a:solidFill>
                  <a:srgbClr val="000000"/>
                </a:solidFill>
                <a:miter lim="800000"/>
                <a:headEnd/>
                <a:tailEnd/>
              </a:ln>
            </p:spPr>
            <p:txBody>
              <a:bodyPr/>
              <a:lstStyle/>
              <a:p>
                <a:endParaRPr lang="en-US"/>
              </a:p>
            </p:txBody>
          </p:sp>
        </p:grpSp>
        <p:sp>
          <p:nvSpPr>
            <p:cNvPr id="65687" name="Rectangle 488"/>
            <p:cNvSpPr>
              <a:spLocks noChangeArrowheads="1"/>
            </p:cNvSpPr>
            <p:nvPr/>
          </p:nvSpPr>
          <p:spPr bwMode="auto">
            <a:xfrm>
              <a:off x="4187" y="1727"/>
              <a:ext cx="242"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OSec</a:t>
              </a:r>
              <a:endParaRPr lang="en-US"/>
            </a:p>
          </p:txBody>
        </p:sp>
        <p:sp>
          <p:nvSpPr>
            <p:cNvPr id="65688" name="Rectangle 489"/>
            <p:cNvSpPr>
              <a:spLocks noChangeArrowheads="1"/>
            </p:cNvSpPr>
            <p:nvPr/>
          </p:nvSpPr>
          <p:spPr bwMode="auto">
            <a:xfrm>
              <a:off x="4406" y="1727"/>
              <a:ext cx="244"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HRM </a:t>
              </a:r>
              <a:endParaRPr lang="en-US"/>
            </a:p>
          </p:txBody>
        </p:sp>
        <p:sp>
          <p:nvSpPr>
            <p:cNvPr id="65689" name="Rectangle 490"/>
            <p:cNvSpPr>
              <a:spLocks noChangeArrowheads="1"/>
            </p:cNvSpPr>
            <p:nvPr/>
          </p:nvSpPr>
          <p:spPr bwMode="auto">
            <a:xfrm>
              <a:off x="4601" y="1727"/>
              <a:ext cx="221"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Strat</a:t>
              </a:r>
              <a:endParaRPr lang="en-US"/>
            </a:p>
          </p:txBody>
        </p:sp>
        <p:sp>
          <p:nvSpPr>
            <p:cNvPr id="65690" name="Rectangle 491"/>
            <p:cNvSpPr>
              <a:spLocks noChangeArrowheads="1"/>
            </p:cNvSpPr>
            <p:nvPr/>
          </p:nvSpPr>
          <p:spPr bwMode="auto">
            <a:xfrm>
              <a:off x="4413" y="1820"/>
              <a:ext cx="182"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Mgt</a:t>
              </a:r>
              <a:endParaRPr lang="en-US"/>
            </a:p>
          </p:txBody>
        </p:sp>
        <p:sp>
          <p:nvSpPr>
            <p:cNvPr id="65691" name="Rectangle 492"/>
            <p:cNvSpPr>
              <a:spLocks noChangeArrowheads="1"/>
            </p:cNvSpPr>
            <p:nvPr/>
          </p:nvSpPr>
          <p:spPr bwMode="auto">
            <a:xfrm>
              <a:off x="4208" y="2022"/>
              <a:ext cx="242"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OSec</a:t>
              </a:r>
              <a:endParaRPr lang="en-US"/>
            </a:p>
          </p:txBody>
        </p:sp>
        <p:sp>
          <p:nvSpPr>
            <p:cNvPr id="65692" name="Rectangle 493"/>
            <p:cNvSpPr>
              <a:spLocks noChangeArrowheads="1"/>
            </p:cNvSpPr>
            <p:nvPr/>
          </p:nvSpPr>
          <p:spPr bwMode="auto">
            <a:xfrm>
              <a:off x="4427" y="2022"/>
              <a:ext cx="478"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HRM Tools </a:t>
              </a:r>
              <a:endParaRPr lang="en-US"/>
            </a:p>
          </p:txBody>
        </p:sp>
        <p:sp>
          <p:nvSpPr>
            <p:cNvPr id="65693" name="Rectangle 494"/>
            <p:cNvSpPr>
              <a:spLocks noChangeArrowheads="1"/>
            </p:cNvSpPr>
            <p:nvPr/>
          </p:nvSpPr>
          <p:spPr bwMode="auto">
            <a:xfrm>
              <a:off x="4347" y="2114"/>
              <a:ext cx="296"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&amp; Gen </a:t>
              </a:r>
              <a:endParaRPr lang="en-US"/>
            </a:p>
          </p:txBody>
        </p:sp>
        <p:sp>
          <p:nvSpPr>
            <p:cNvPr id="65694" name="Rectangle 495"/>
            <p:cNvSpPr>
              <a:spLocks noChangeArrowheads="1"/>
            </p:cNvSpPr>
            <p:nvPr/>
          </p:nvSpPr>
          <p:spPr bwMode="auto">
            <a:xfrm>
              <a:off x="4595" y="2114"/>
              <a:ext cx="140" cy="109"/>
            </a:xfrm>
            <a:prstGeom prst="rect">
              <a:avLst/>
            </a:prstGeom>
            <a:noFill/>
            <a:ln w="9525">
              <a:noFill/>
              <a:miter lim="800000"/>
              <a:headEnd/>
              <a:tailEnd/>
            </a:ln>
          </p:spPr>
          <p:txBody>
            <a:bodyPr wrap="none" lIns="0" tIns="0" rIns="0" bIns="0">
              <a:spAutoFit/>
            </a:bodyPr>
            <a:lstStyle/>
            <a:p>
              <a:r>
                <a:rPr lang="en-US" sz="1000" b="1">
                  <a:solidFill>
                    <a:srgbClr val="808080"/>
                  </a:solidFill>
                  <a:latin typeface="Arial" charset="0"/>
                </a:rPr>
                <a:t>Sp</a:t>
              </a:r>
              <a:endParaRPr lang="en-US"/>
            </a:p>
          </p:txBody>
        </p:sp>
        <p:grpSp>
          <p:nvGrpSpPr>
            <p:cNvPr id="65695" name="Group 501"/>
            <p:cNvGrpSpPr>
              <a:grpSpLocks/>
            </p:cNvGrpSpPr>
            <p:nvPr/>
          </p:nvGrpSpPr>
          <p:grpSpPr bwMode="auto">
            <a:xfrm>
              <a:off x="4153" y="1978"/>
              <a:ext cx="695" cy="221"/>
              <a:chOff x="4153" y="1978"/>
              <a:chExt cx="695" cy="221"/>
            </a:xfrm>
          </p:grpSpPr>
          <p:sp>
            <p:nvSpPr>
              <p:cNvPr id="65701" name="Rectangle 496"/>
              <p:cNvSpPr>
                <a:spLocks noChangeArrowheads="1"/>
              </p:cNvSpPr>
              <p:nvPr/>
            </p:nvSpPr>
            <p:spPr bwMode="auto">
              <a:xfrm>
                <a:off x="4191" y="2016"/>
                <a:ext cx="657" cy="183"/>
              </a:xfrm>
              <a:prstGeom prst="rect">
                <a:avLst/>
              </a:prstGeom>
              <a:solidFill>
                <a:srgbClr val="808080"/>
              </a:solidFill>
              <a:ln w="9525">
                <a:noFill/>
                <a:miter lim="800000"/>
                <a:headEnd/>
                <a:tailEnd/>
              </a:ln>
            </p:spPr>
            <p:txBody>
              <a:bodyPr/>
              <a:lstStyle/>
              <a:p>
                <a:endParaRPr lang="en-US"/>
              </a:p>
            </p:txBody>
          </p:sp>
          <p:pic>
            <p:nvPicPr>
              <p:cNvPr id="65702" name="Picture 497"/>
              <p:cNvPicPr>
                <a:picLocks noChangeAspect="1" noChangeArrowheads="1"/>
              </p:cNvPicPr>
              <p:nvPr/>
            </p:nvPicPr>
            <p:blipFill>
              <a:blip r:embed="rId23"/>
              <a:srcRect/>
              <a:stretch>
                <a:fillRect/>
              </a:stretch>
            </p:blipFill>
            <p:spPr bwMode="auto">
              <a:xfrm>
                <a:off x="4192" y="2017"/>
                <a:ext cx="656" cy="182"/>
              </a:xfrm>
              <a:prstGeom prst="rect">
                <a:avLst/>
              </a:prstGeom>
              <a:noFill/>
              <a:ln w="9525">
                <a:noFill/>
                <a:miter lim="800000"/>
                <a:headEnd/>
                <a:tailEnd/>
              </a:ln>
            </p:spPr>
          </p:pic>
          <p:sp>
            <p:nvSpPr>
              <p:cNvPr id="65703" name="Rectangle 498"/>
              <p:cNvSpPr>
                <a:spLocks noChangeArrowheads="1"/>
              </p:cNvSpPr>
              <p:nvPr/>
            </p:nvSpPr>
            <p:spPr bwMode="auto">
              <a:xfrm>
                <a:off x="4191" y="2016"/>
                <a:ext cx="657" cy="183"/>
              </a:xfrm>
              <a:prstGeom prst="rect">
                <a:avLst/>
              </a:prstGeom>
              <a:solidFill>
                <a:srgbClr val="808080"/>
              </a:solidFill>
              <a:ln w="9525">
                <a:noFill/>
                <a:miter lim="800000"/>
                <a:headEnd/>
                <a:tailEnd/>
              </a:ln>
            </p:spPr>
            <p:txBody>
              <a:bodyPr/>
              <a:lstStyle/>
              <a:p>
                <a:endParaRPr lang="en-US"/>
              </a:p>
            </p:txBody>
          </p:sp>
          <p:sp>
            <p:nvSpPr>
              <p:cNvPr id="65704" name="Rectangle 499"/>
              <p:cNvSpPr>
                <a:spLocks noChangeArrowheads="1"/>
              </p:cNvSpPr>
              <p:nvPr/>
            </p:nvSpPr>
            <p:spPr bwMode="auto">
              <a:xfrm>
                <a:off x="4153" y="1978"/>
                <a:ext cx="656" cy="182"/>
              </a:xfrm>
              <a:prstGeom prst="rect">
                <a:avLst/>
              </a:prstGeom>
              <a:solidFill>
                <a:srgbClr val="FFFFFF"/>
              </a:solidFill>
              <a:ln w="9525">
                <a:noFill/>
                <a:miter lim="800000"/>
                <a:headEnd/>
                <a:tailEnd/>
              </a:ln>
            </p:spPr>
            <p:txBody>
              <a:bodyPr/>
              <a:lstStyle/>
              <a:p>
                <a:endParaRPr lang="en-US"/>
              </a:p>
            </p:txBody>
          </p:sp>
          <p:sp>
            <p:nvSpPr>
              <p:cNvPr id="65705" name="Rectangle 500"/>
              <p:cNvSpPr>
                <a:spLocks noChangeArrowheads="1"/>
              </p:cNvSpPr>
              <p:nvPr/>
            </p:nvSpPr>
            <p:spPr bwMode="auto">
              <a:xfrm>
                <a:off x="4153" y="1978"/>
                <a:ext cx="656" cy="182"/>
              </a:xfrm>
              <a:prstGeom prst="rect">
                <a:avLst/>
              </a:prstGeom>
              <a:noFill/>
              <a:ln w="7938" cap="rnd">
                <a:solidFill>
                  <a:srgbClr val="000000"/>
                </a:solidFill>
                <a:miter lim="800000"/>
                <a:headEnd/>
                <a:tailEnd/>
              </a:ln>
            </p:spPr>
            <p:txBody>
              <a:bodyPr/>
              <a:lstStyle/>
              <a:p>
                <a:endParaRPr lang="en-US"/>
              </a:p>
            </p:txBody>
          </p:sp>
        </p:grpSp>
        <p:sp>
          <p:nvSpPr>
            <p:cNvPr id="65696" name="Rectangle 502"/>
            <p:cNvSpPr>
              <a:spLocks noChangeArrowheads="1"/>
            </p:cNvSpPr>
            <p:nvPr/>
          </p:nvSpPr>
          <p:spPr bwMode="auto">
            <a:xfrm>
              <a:off x="4170" y="1983"/>
              <a:ext cx="242"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OSec</a:t>
              </a:r>
              <a:endParaRPr lang="en-US"/>
            </a:p>
          </p:txBody>
        </p:sp>
        <p:sp>
          <p:nvSpPr>
            <p:cNvPr id="65697" name="Rectangle 503"/>
            <p:cNvSpPr>
              <a:spLocks noChangeArrowheads="1"/>
            </p:cNvSpPr>
            <p:nvPr/>
          </p:nvSpPr>
          <p:spPr bwMode="auto">
            <a:xfrm>
              <a:off x="4389" y="1983"/>
              <a:ext cx="478"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HRM Tools </a:t>
              </a:r>
              <a:endParaRPr lang="en-US"/>
            </a:p>
          </p:txBody>
        </p:sp>
        <p:sp>
          <p:nvSpPr>
            <p:cNvPr id="65698" name="Rectangle 504"/>
            <p:cNvSpPr>
              <a:spLocks noChangeArrowheads="1"/>
            </p:cNvSpPr>
            <p:nvPr/>
          </p:nvSpPr>
          <p:spPr bwMode="auto">
            <a:xfrm>
              <a:off x="4309" y="2076"/>
              <a:ext cx="296"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&amp; Gen </a:t>
              </a:r>
              <a:endParaRPr lang="en-US"/>
            </a:p>
          </p:txBody>
        </p:sp>
        <p:sp>
          <p:nvSpPr>
            <p:cNvPr id="65699" name="Rectangle 505"/>
            <p:cNvSpPr>
              <a:spLocks noChangeArrowheads="1"/>
            </p:cNvSpPr>
            <p:nvPr/>
          </p:nvSpPr>
          <p:spPr bwMode="auto">
            <a:xfrm>
              <a:off x="4557" y="2076"/>
              <a:ext cx="140" cy="109"/>
            </a:xfrm>
            <a:prstGeom prst="rect">
              <a:avLst/>
            </a:prstGeom>
            <a:noFill/>
            <a:ln w="9525">
              <a:noFill/>
              <a:miter lim="800000"/>
              <a:headEnd/>
              <a:tailEnd/>
            </a:ln>
          </p:spPr>
          <p:txBody>
            <a:bodyPr wrap="none" lIns="0" tIns="0" rIns="0" bIns="0">
              <a:spAutoFit/>
            </a:bodyPr>
            <a:lstStyle/>
            <a:p>
              <a:r>
                <a:rPr lang="en-US" sz="1000" b="1">
                  <a:solidFill>
                    <a:srgbClr val="000000"/>
                  </a:solidFill>
                  <a:latin typeface="Arial" charset="0"/>
                </a:rPr>
                <a:t>Sp</a:t>
              </a:r>
              <a:endParaRPr lang="en-US"/>
            </a:p>
          </p:txBody>
        </p:sp>
        <p:sp>
          <p:nvSpPr>
            <p:cNvPr id="65700" name="Freeform 506"/>
            <p:cNvSpPr>
              <a:spLocks/>
            </p:cNvSpPr>
            <p:nvPr/>
          </p:nvSpPr>
          <p:spPr bwMode="auto">
            <a:xfrm>
              <a:off x="3935" y="1431"/>
              <a:ext cx="218" cy="639"/>
            </a:xfrm>
            <a:custGeom>
              <a:avLst/>
              <a:gdLst>
                <a:gd name="T0" fmla="*/ 0 w 218"/>
                <a:gd name="T1" fmla="*/ 0 h 639"/>
                <a:gd name="T2" fmla="*/ 0 w 218"/>
                <a:gd name="T3" fmla="*/ 639 h 639"/>
                <a:gd name="T4" fmla="*/ 218 w 218"/>
                <a:gd name="T5" fmla="*/ 639 h 639"/>
                <a:gd name="T6" fmla="*/ 0 60000 65536"/>
                <a:gd name="T7" fmla="*/ 0 60000 65536"/>
                <a:gd name="T8" fmla="*/ 0 60000 65536"/>
                <a:gd name="T9" fmla="*/ 0 w 218"/>
                <a:gd name="T10" fmla="*/ 0 h 639"/>
                <a:gd name="T11" fmla="*/ 218 w 218"/>
                <a:gd name="T12" fmla="*/ 639 h 639"/>
              </a:gdLst>
              <a:ahLst/>
              <a:cxnLst>
                <a:cxn ang="T6">
                  <a:pos x="T0" y="T1"/>
                </a:cxn>
                <a:cxn ang="T7">
                  <a:pos x="T2" y="T3"/>
                </a:cxn>
                <a:cxn ang="T8">
                  <a:pos x="T4" y="T5"/>
                </a:cxn>
              </a:cxnLst>
              <a:rect l="T9" t="T10" r="T11" b="T12"/>
              <a:pathLst>
                <a:path w="218" h="639">
                  <a:moveTo>
                    <a:pt x="0" y="0"/>
                  </a:moveTo>
                  <a:lnTo>
                    <a:pt x="0" y="639"/>
                  </a:lnTo>
                  <a:lnTo>
                    <a:pt x="218" y="639"/>
                  </a:lnTo>
                </a:path>
              </a:pathLst>
            </a:custGeom>
            <a:noFill/>
            <a:ln w="9525">
              <a:solidFill>
                <a:srgbClr val="000000"/>
              </a:solidFill>
              <a:miter lim="800000"/>
              <a:headEnd/>
              <a:tailEnd/>
            </a:ln>
          </p:spPr>
          <p:txBody>
            <a:bodyPr/>
            <a:lstStyle/>
            <a:p>
              <a:endParaRPr lang="en-US"/>
            </a:p>
          </p:txBody>
        </p:sp>
      </p:grpSp>
      <p:sp>
        <p:nvSpPr>
          <p:cNvPr id="65538" name="Slide Number Placeholder 4"/>
          <p:cNvSpPr>
            <a:spLocks noGrp="1"/>
          </p:cNvSpPr>
          <p:nvPr>
            <p:ph type="sldNum" sz="quarter" idx="13"/>
          </p:nvPr>
        </p:nvSpPr>
        <p:spPr>
          <a:xfrm>
            <a:off x="6038850" y="6265863"/>
            <a:ext cx="2133600" cy="476250"/>
          </a:xfrm>
          <a:noFill/>
        </p:spPr>
        <p:txBody>
          <a:bodyPr/>
          <a:lstStyle/>
          <a:p>
            <a:fld id="{D226FE0C-818C-4866-9E30-77DC1D019987}" type="slidenum">
              <a:rPr lang="en-US" smtClean="0"/>
              <a:pPr/>
              <a:t>8</a:t>
            </a:fld>
            <a:r>
              <a:rPr lang="en-US" smtClean="0"/>
              <a:t>    </a:t>
            </a:r>
          </a:p>
        </p:txBody>
      </p:sp>
      <p:sp>
        <p:nvSpPr>
          <p:cNvPr id="65539" name="Rectangle 2"/>
          <p:cNvSpPr>
            <a:spLocks noGrp="1" noChangeArrowheads="1"/>
          </p:cNvSpPr>
          <p:nvPr>
            <p:ph type="title" idx="4294967295"/>
          </p:nvPr>
        </p:nvSpPr>
        <p:spPr>
          <a:xfrm>
            <a:off x="1403350" y="0"/>
            <a:ext cx="7162800" cy="1143000"/>
          </a:xfrm>
        </p:spPr>
        <p:txBody>
          <a:bodyPr/>
          <a:lstStyle/>
          <a:p>
            <a:r>
              <a:rPr lang="fr-BE" sz="4000" smtClean="0"/>
              <a:t>Structuur DG HR New</a:t>
            </a:r>
            <a:endParaRPr lang="en-US" sz="4000" smtClean="0"/>
          </a:p>
        </p:txBody>
      </p:sp>
      <p:sp>
        <p:nvSpPr>
          <p:cNvPr id="65540" name="AutoShape 4"/>
          <p:cNvSpPr>
            <a:spLocks noChangeArrowheads="1"/>
          </p:cNvSpPr>
          <p:nvPr/>
        </p:nvSpPr>
        <p:spPr bwMode="auto">
          <a:xfrm>
            <a:off x="-36513" y="3214688"/>
            <a:ext cx="2627313" cy="1366837"/>
          </a:xfrm>
          <a:prstGeom prst="wedgeRectCallout">
            <a:avLst>
              <a:gd name="adj1" fmla="val 74171"/>
              <a:gd name="adj2" fmla="val 142333"/>
            </a:avLst>
          </a:prstGeom>
          <a:noFill/>
          <a:ln w="15875">
            <a:solidFill>
              <a:schemeClr val="accent2"/>
            </a:solidFill>
            <a:miter lim="800000"/>
            <a:headEnd/>
            <a:tailEnd/>
          </a:ln>
          <a:effectLst>
            <a:prstShdw prst="shdw17" dist="17961" dir="2700000">
              <a:srgbClr val="1F1F7A"/>
            </a:prstShdw>
          </a:effectLst>
        </p:spPr>
        <p:txBody>
          <a:bodyPr/>
          <a:lstStyle/>
          <a:p>
            <a:pPr algn="ctr"/>
            <a:r>
              <a:rPr lang="fr-BE" sz="2000" b="1">
                <a:solidFill>
                  <a:schemeClr val="accent2"/>
                </a:solidFill>
                <a:latin typeface="Courier New" pitchFamily="49" charset="0"/>
              </a:rPr>
              <a:t>Een HR beheerder =&gt; gecentraliseerd beheer</a:t>
            </a:r>
            <a:endParaRPr lang="en-US" sz="2000" b="1">
              <a:solidFill>
                <a:schemeClr val="accent2"/>
              </a:solidFill>
              <a:latin typeface="Courier New" pitchFamily="49" charset="0"/>
            </a:endParaRPr>
          </a:p>
        </p:txBody>
      </p:sp>
      <p:sp>
        <p:nvSpPr>
          <p:cNvPr id="21509" name="AutoShape 5">
            <a:hlinkClick r:id="" action="ppaction://noaction" highlightClick="1"/>
          </p:cNvPr>
          <p:cNvSpPr>
            <a:spLocks noChangeArrowheads="1"/>
          </p:cNvSpPr>
          <p:nvPr/>
        </p:nvSpPr>
        <p:spPr bwMode="auto">
          <a:xfrm>
            <a:off x="1547813" y="6524625"/>
            <a:ext cx="142875" cy="115888"/>
          </a:xfrm>
          <a:prstGeom prst="actionButtonInformation">
            <a:avLst/>
          </a:prstGeom>
          <a:solidFill>
            <a:schemeClr val="hlink"/>
          </a:solidFill>
          <a:ln w="9525">
            <a:noFill/>
            <a:miter lim="800000"/>
            <a:headEnd/>
            <a:tailEnd/>
          </a:ln>
          <a:effectLst>
            <a:prstShdw prst="shdw17" dist="17961" dir="2700000">
              <a:schemeClr val="hlink">
                <a:gamma/>
                <a:shade val="60000"/>
                <a:invGamma/>
              </a:schemeClr>
            </a:prstShdw>
          </a:effectLst>
        </p:spPr>
        <p:txBody>
          <a:bodyPr wrap="none" anchor="ctr"/>
          <a:lstStyle/>
          <a:p>
            <a:pPr>
              <a:defRPr/>
            </a:pPr>
            <a:endParaRPr lang="en-US"/>
          </a:p>
        </p:txBody>
      </p:sp>
      <p:sp>
        <p:nvSpPr>
          <p:cNvPr id="21510" name="AutoShape 6">
            <a:hlinkClick r:id="" action="ppaction://noaction" highlightClick="1"/>
          </p:cNvPr>
          <p:cNvSpPr>
            <a:spLocks noChangeArrowheads="1"/>
          </p:cNvSpPr>
          <p:nvPr/>
        </p:nvSpPr>
        <p:spPr bwMode="auto">
          <a:xfrm>
            <a:off x="2843213" y="6524625"/>
            <a:ext cx="142875" cy="115888"/>
          </a:xfrm>
          <a:prstGeom prst="actionButtonInformation">
            <a:avLst/>
          </a:prstGeom>
          <a:solidFill>
            <a:schemeClr val="hlink"/>
          </a:solidFill>
          <a:ln w="9525">
            <a:noFill/>
            <a:miter lim="800000"/>
            <a:headEnd/>
            <a:tailEnd/>
          </a:ln>
          <a:effectLst>
            <a:prstShdw prst="shdw17" dist="17961" dir="2700000">
              <a:schemeClr val="hlink">
                <a:gamma/>
                <a:shade val="60000"/>
                <a:invGamma/>
              </a:schemeClr>
            </a:prstShdw>
          </a:effectLst>
        </p:spPr>
        <p:txBody>
          <a:bodyPr wrap="none" anchor="ctr"/>
          <a:lstStyle/>
          <a:p>
            <a:pPr>
              <a:defRPr/>
            </a:pPr>
            <a:endParaRPr lang="en-US"/>
          </a:p>
        </p:txBody>
      </p:sp>
      <p:sp>
        <p:nvSpPr>
          <p:cNvPr id="2" name="AutoShape 6">
            <a:hlinkClick r:id="" action="ppaction://noaction" highlightClick="1"/>
          </p:cNvPr>
          <p:cNvSpPr>
            <a:spLocks noChangeArrowheads="1"/>
          </p:cNvSpPr>
          <p:nvPr/>
        </p:nvSpPr>
        <p:spPr bwMode="auto">
          <a:xfrm>
            <a:off x="6948488" y="1989138"/>
            <a:ext cx="142875" cy="115887"/>
          </a:xfrm>
          <a:prstGeom prst="actionButtonInformation">
            <a:avLst/>
          </a:prstGeom>
          <a:solidFill>
            <a:schemeClr val="hlink"/>
          </a:solidFill>
          <a:ln w="9525">
            <a:noFill/>
            <a:miter lim="800000"/>
            <a:headEnd/>
            <a:tailEnd/>
          </a:ln>
          <a:effectLst>
            <a:prstShdw prst="shdw17" dist="17961" dir="2700000">
              <a:schemeClr val="hlink">
                <a:gamma/>
                <a:shade val="60000"/>
                <a:invGamma/>
              </a:schemeClr>
            </a:prstShdw>
          </a:effectLst>
        </p:spPr>
        <p:txBody>
          <a:bodyPr wrap="none" anchor="ctr"/>
          <a:lstStyle/>
          <a:p>
            <a:pPr>
              <a:defRPr/>
            </a:pPr>
            <a:endParaRPr lang="en-US"/>
          </a:p>
        </p:txBody>
      </p:sp>
      <p:sp>
        <p:nvSpPr>
          <p:cNvPr id="3" name="AutoShape 6">
            <a:hlinkClick r:id="" action="ppaction://noaction" highlightClick="1"/>
          </p:cNvPr>
          <p:cNvSpPr>
            <a:spLocks noChangeArrowheads="1"/>
          </p:cNvSpPr>
          <p:nvPr/>
        </p:nvSpPr>
        <p:spPr bwMode="auto">
          <a:xfrm>
            <a:off x="6588125" y="3933825"/>
            <a:ext cx="142875" cy="115888"/>
          </a:xfrm>
          <a:prstGeom prst="actionButtonInformation">
            <a:avLst/>
          </a:prstGeom>
          <a:solidFill>
            <a:schemeClr val="hlink"/>
          </a:solidFill>
          <a:ln w="9525">
            <a:noFill/>
            <a:miter lim="800000"/>
            <a:headEnd/>
            <a:tailEnd/>
          </a:ln>
          <a:effectLst>
            <a:prstShdw prst="shdw17" dist="17961" dir="2700000">
              <a:schemeClr val="hlink">
                <a:gamma/>
                <a:shade val="60000"/>
                <a:invGamma/>
              </a:schemeClr>
            </a:prstShdw>
          </a:effectLst>
        </p:spPr>
        <p:txBody>
          <a:bodyPr wrap="none" anchor="ctr"/>
          <a:lstStyle/>
          <a:p>
            <a:pPr>
              <a:defRPr/>
            </a:pPr>
            <a:endParaRPr lang="en-US"/>
          </a:p>
        </p:txBody>
      </p:sp>
      <p:sp>
        <p:nvSpPr>
          <p:cNvPr id="4" name="AutoShape 6">
            <a:hlinkClick r:id="" action="ppaction://noaction" highlightClick="1"/>
          </p:cNvPr>
          <p:cNvSpPr>
            <a:spLocks noChangeArrowheads="1"/>
          </p:cNvSpPr>
          <p:nvPr/>
        </p:nvSpPr>
        <p:spPr bwMode="auto">
          <a:xfrm>
            <a:off x="4500563" y="5013325"/>
            <a:ext cx="142875" cy="115888"/>
          </a:xfrm>
          <a:prstGeom prst="actionButtonInformation">
            <a:avLst/>
          </a:prstGeom>
          <a:solidFill>
            <a:schemeClr val="hlink"/>
          </a:solidFill>
          <a:ln w="9525">
            <a:noFill/>
            <a:miter lim="800000"/>
            <a:headEnd/>
            <a:tailEnd/>
          </a:ln>
          <a:effectLst>
            <a:prstShdw prst="shdw17" dist="17961" dir="2700000">
              <a:schemeClr val="hlink">
                <a:gamma/>
                <a:shade val="60000"/>
                <a:invGamma/>
              </a:schemeClr>
            </a:prstShdw>
          </a:effectLst>
        </p:spPr>
        <p:txBody>
          <a:bodyPr wrap="none" anchor="ctr"/>
          <a:lstStyle/>
          <a:p>
            <a:pPr>
              <a:defRPr/>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Number Placeholder 4"/>
          <p:cNvSpPr>
            <a:spLocks noGrp="1"/>
          </p:cNvSpPr>
          <p:nvPr>
            <p:ph type="sldNum" sz="quarter" idx="13"/>
          </p:nvPr>
        </p:nvSpPr>
        <p:spPr>
          <a:xfrm>
            <a:off x="6038850" y="6265863"/>
            <a:ext cx="2133600" cy="476250"/>
          </a:xfrm>
          <a:noFill/>
        </p:spPr>
        <p:txBody>
          <a:bodyPr/>
          <a:lstStyle/>
          <a:p>
            <a:fld id="{E24391D4-FBBE-4506-9444-FCFF6F4F10C9}" type="slidenum">
              <a:rPr lang="en-US" smtClean="0"/>
              <a:pPr/>
              <a:t>9</a:t>
            </a:fld>
            <a:r>
              <a:rPr lang="en-US" smtClean="0"/>
              <a:t>    </a:t>
            </a:r>
          </a:p>
        </p:txBody>
      </p:sp>
      <p:pic>
        <p:nvPicPr>
          <p:cNvPr id="67586" name="Picture 22"/>
          <p:cNvPicPr>
            <a:picLocks noChangeAspect="1" noChangeArrowheads="1"/>
          </p:cNvPicPr>
          <p:nvPr/>
        </p:nvPicPr>
        <p:blipFill>
          <a:blip r:embed="rId3"/>
          <a:srcRect/>
          <a:stretch>
            <a:fillRect/>
          </a:stretch>
        </p:blipFill>
        <p:spPr bwMode="auto">
          <a:xfrm>
            <a:off x="3995738" y="1301750"/>
            <a:ext cx="5148262" cy="3998913"/>
          </a:xfrm>
          <a:prstGeom prst="rect">
            <a:avLst/>
          </a:prstGeom>
          <a:noFill/>
          <a:ln w="9525">
            <a:noFill/>
            <a:miter lim="800000"/>
            <a:headEnd/>
            <a:tailEnd/>
          </a:ln>
        </p:spPr>
      </p:pic>
      <p:sp>
        <p:nvSpPr>
          <p:cNvPr id="67587" name="Rectangle 2"/>
          <p:cNvSpPr>
            <a:spLocks noGrp="1" noChangeArrowheads="1"/>
          </p:cNvSpPr>
          <p:nvPr>
            <p:ph type="title" idx="4294967295"/>
          </p:nvPr>
        </p:nvSpPr>
        <p:spPr>
          <a:xfrm>
            <a:off x="1042988" y="333375"/>
            <a:ext cx="7162800" cy="863600"/>
          </a:xfrm>
        </p:spPr>
        <p:txBody>
          <a:bodyPr/>
          <a:lstStyle/>
          <a:p>
            <a:pPr eaLnBrk="1" hangingPunct="1"/>
            <a:r>
              <a:rPr lang="fr-BE" sz="3600" smtClean="0"/>
              <a:t>Overgang naar HR New</a:t>
            </a:r>
            <a:endParaRPr lang="en-US" sz="3600" smtClean="0"/>
          </a:p>
        </p:txBody>
      </p:sp>
      <p:pic>
        <p:nvPicPr>
          <p:cNvPr id="67588" name="Picture 5" descr="20090401_dghr_new_n"/>
          <p:cNvPicPr>
            <a:picLocks noChangeAspect="1" noChangeArrowheads="1"/>
          </p:cNvPicPr>
          <p:nvPr/>
        </p:nvPicPr>
        <p:blipFill>
          <a:blip r:embed="rId4"/>
          <a:srcRect/>
          <a:stretch>
            <a:fillRect/>
          </a:stretch>
        </p:blipFill>
        <p:spPr bwMode="auto">
          <a:xfrm>
            <a:off x="539750" y="1700213"/>
            <a:ext cx="2487613" cy="3673475"/>
          </a:xfrm>
          <a:prstGeom prst="rect">
            <a:avLst/>
          </a:prstGeom>
          <a:noFill/>
          <a:ln w="9525">
            <a:noFill/>
            <a:miter lim="800000"/>
            <a:headEnd/>
            <a:tailEnd/>
          </a:ln>
        </p:spPr>
      </p:pic>
      <p:sp>
        <p:nvSpPr>
          <p:cNvPr id="67589" name="Rectangle 6"/>
          <p:cNvSpPr>
            <a:spLocks noChangeArrowheads="1"/>
          </p:cNvSpPr>
          <p:nvPr/>
        </p:nvSpPr>
        <p:spPr bwMode="auto">
          <a:xfrm>
            <a:off x="2220913" y="2578100"/>
            <a:ext cx="431800" cy="1185863"/>
          </a:xfrm>
          <a:prstGeom prst="rect">
            <a:avLst/>
          </a:prstGeom>
          <a:noFill/>
          <a:ln w="38100">
            <a:solidFill>
              <a:srgbClr val="FF0000"/>
            </a:solidFill>
            <a:miter lim="800000"/>
            <a:headEnd/>
            <a:tailEnd/>
          </a:ln>
        </p:spPr>
        <p:txBody>
          <a:bodyPr wrap="none" anchor="ctr"/>
          <a:lstStyle/>
          <a:p>
            <a:endParaRPr lang="en-US" sz="1800">
              <a:latin typeface="Arial" charset="0"/>
              <a:cs typeface="Arial" charset="0"/>
            </a:endParaRPr>
          </a:p>
        </p:txBody>
      </p:sp>
      <p:sp>
        <p:nvSpPr>
          <p:cNvPr id="67590" name="Rectangle 8"/>
          <p:cNvSpPr>
            <a:spLocks noChangeArrowheads="1"/>
          </p:cNvSpPr>
          <p:nvPr/>
        </p:nvSpPr>
        <p:spPr bwMode="auto">
          <a:xfrm>
            <a:off x="0" y="671513"/>
            <a:ext cx="9144000" cy="0"/>
          </a:xfrm>
          <a:prstGeom prst="rect">
            <a:avLst/>
          </a:prstGeom>
          <a:noFill/>
          <a:ln w="9525">
            <a:noFill/>
            <a:miter lim="800000"/>
            <a:headEnd/>
            <a:tailEnd/>
          </a:ln>
        </p:spPr>
        <p:txBody>
          <a:bodyPr wrap="none" anchor="ctr">
            <a:spAutoFit/>
          </a:bodyPr>
          <a:lstStyle/>
          <a:p>
            <a:endParaRPr lang="en-US" sz="1800">
              <a:latin typeface="Arial" charset="0"/>
              <a:cs typeface="Arial" charset="0"/>
            </a:endParaRPr>
          </a:p>
        </p:txBody>
      </p:sp>
      <p:sp>
        <p:nvSpPr>
          <p:cNvPr id="67591" name="Text Box 21"/>
          <p:cNvSpPr txBox="1">
            <a:spLocks noChangeArrowheads="1"/>
          </p:cNvSpPr>
          <p:nvPr/>
        </p:nvSpPr>
        <p:spPr bwMode="auto">
          <a:xfrm>
            <a:off x="303213" y="5667375"/>
            <a:ext cx="3819525" cy="366713"/>
          </a:xfrm>
          <a:prstGeom prst="rect">
            <a:avLst/>
          </a:prstGeom>
          <a:noFill/>
          <a:ln w="9525">
            <a:noFill/>
            <a:miter lim="800000"/>
            <a:headEnd/>
            <a:tailEnd/>
          </a:ln>
        </p:spPr>
        <p:txBody>
          <a:bodyPr wrap="none">
            <a:spAutoFit/>
          </a:bodyPr>
          <a:lstStyle/>
          <a:p>
            <a:pPr>
              <a:buFontTx/>
              <a:buChar char="•"/>
            </a:pPr>
            <a:r>
              <a:rPr lang="fr-BE" sz="1800">
                <a:latin typeface="Arial" charset="0"/>
                <a:cs typeface="Arial" charset="0"/>
              </a:rPr>
              <a:t>Gecentraliseerd beheer Org (HRO)</a:t>
            </a:r>
            <a:endParaRPr lang="en-US" sz="1800">
              <a:latin typeface="Arial" charset="0"/>
              <a:cs typeface="Arial" charset="0"/>
            </a:endParaRPr>
          </a:p>
        </p:txBody>
      </p:sp>
      <p:sp>
        <p:nvSpPr>
          <p:cNvPr id="67592" name="Text Box 22"/>
          <p:cNvSpPr txBox="1">
            <a:spLocks noChangeArrowheads="1"/>
          </p:cNvSpPr>
          <p:nvPr/>
        </p:nvSpPr>
        <p:spPr bwMode="auto">
          <a:xfrm>
            <a:off x="4716463" y="5648325"/>
            <a:ext cx="4429125" cy="641350"/>
          </a:xfrm>
          <a:prstGeom prst="rect">
            <a:avLst/>
          </a:prstGeom>
          <a:noFill/>
          <a:ln w="9525">
            <a:noFill/>
            <a:miter lim="800000"/>
            <a:headEnd/>
            <a:tailEnd/>
          </a:ln>
        </p:spPr>
        <p:txBody>
          <a:bodyPr wrap="none">
            <a:spAutoFit/>
          </a:bodyPr>
          <a:lstStyle/>
          <a:p>
            <a:pPr>
              <a:buFontTx/>
              <a:buChar char="•"/>
            </a:pPr>
            <a:r>
              <a:rPr lang="fr-BE" sz="1800">
                <a:latin typeface="Arial" charset="0"/>
                <a:cs typeface="Arial" charset="0"/>
              </a:rPr>
              <a:t>Gedecentraliseerd beheer Org</a:t>
            </a:r>
          </a:p>
          <a:p>
            <a:pPr>
              <a:buFontTx/>
              <a:buChar char="•"/>
            </a:pPr>
            <a:r>
              <a:rPr lang="fr-BE" sz="1800">
                <a:latin typeface="Arial" charset="0"/>
                <a:cs typeface="Arial" charset="0"/>
              </a:rPr>
              <a:t>Beheer per VR/CP &amp; Functioneel domein</a:t>
            </a:r>
            <a:endParaRPr lang="en-US" sz="1800">
              <a:latin typeface="Arial" charset="0"/>
              <a:cs typeface="Arial" charset="0"/>
            </a:endParaRPr>
          </a:p>
        </p:txBody>
      </p:sp>
      <p:pic>
        <p:nvPicPr>
          <p:cNvPr id="67593" name="Picture 41"/>
          <p:cNvPicPr>
            <a:picLocks noChangeAspect="1" noChangeArrowheads="1"/>
          </p:cNvPicPr>
          <p:nvPr/>
        </p:nvPicPr>
        <p:blipFill>
          <a:blip r:embed="rId5"/>
          <a:srcRect/>
          <a:stretch>
            <a:fillRect/>
          </a:stretch>
        </p:blipFill>
        <p:spPr bwMode="auto">
          <a:xfrm>
            <a:off x="2627313" y="4652963"/>
            <a:ext cx="1584325" cy="1020762"/>
          </a:xfrm>
          <a:prstGeom prst="rect">
            <a:avLst/>
          </a:prstGeom>
          <a:noFill/>
          <a:ln w="9525">
            <a:noFill/>
            <a:miter lim="800000"/>
            <a:headEnd/>
            <a:tailEnd/>
          </a:ln>
        </p:spPr>
      </p:pic>
      <p:pic>
        <p:nvPicPr>
          <p:cNvPr id="67594" name="Picture 11" descr="ANd9GcSNRaOydvjanYmfTferY2dEN0EfZnmJcLxvwch94sm2zVabdWPFHDTQK_iH"/>
          <p:cNvPicPr>
            <a:picLocks noChangeAspect="1" noChangeArrowheads="1"/>
          </p:cNvPicPr>
          <p:nvPr/>
        </p:nvPicPr>
        <p:blipFill>
          <a:blip r:embed="rId6">
            <a:clrChange>
              <a:clrFrom>
                <a:srgbClr val="FEFEFE"/>
              </a:clrFrom>
              <a:clrTo>
                <a:srgbClr val="FEFEFE">
                  <a:alpha val="0"/>
                </a:srgbClr>
              </a:clrTo>
            </a:clrChange>
          </a:blip>
          <a:srcRect/>
          <a:stretch>
            <a:fillRect/>
          </a:stretch>
        </p:blipFill>
        <p:spPr bwMode="auto">
          <a:xfrm>
            <a:off x="2771775" y="2565400"/>
            <a:ext cx="1439863" cy="1638300"/>
          </a:xfrm>
          <a:prstGeom prst="rect">
            <a:avLst/>
          </a:prstGeom>
          <a:noFill/>
          <a:ln w="9525">
            <a:noFill/>
            <a:miter lim="800000"/>
            <a:headEnd/>
            <a:tailEnd/>
          </a:ln>
        </p:spPr>
      </p:pic>
      <p:sp>
        <p:nvSpPr>
          <p:cNvPr id="2" name="Rectangle 12"/>
          <p:cNvSpPr>
            <a:spLocks noChangeArrowheads="1"/>
          </p:cNvSpPr>
          <p:nvPr/>
        </p:nvSpPr>
        <p:spPr bwMode="auto">
          <a:xfrm>
            <a:off x="0" y="1304925"/>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pPr>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s defense">
  <a:themeElements>
    <a:clrScheme name="slides defens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lides defense">
      <a:majorFont>
        <a:latin typeface="Courier New"/>
        <a:ea typeface=""/>
        <a:cs typeface=""/>
      </a:majorFont>
      <a:minorFont>
        <a:latin typeface="Courier Ne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s defens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lides defens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lides defens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lides defens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lides defens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lides defens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lides defens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slides defense</Template>
  <TotalTime>6508</TotalTime>
  <Words>1433</Words>
  <Application>Microsoft PowerPoint</Application>
  <PresentationFormat>On-screen Show (4:3)</PresentationFormat>
  <Paragraphs>376</Paragraphs>
  <Slides>18</Slides>
  <Notes>12</Notes>
  <HiddenSlides>0</HiddenSlides>
  <MMClips>0</MMClips>
  <ScaleCrop>false</ScaleCrop>
  <HeadingPairs>
    <vt:vector size="6" baseType="variant">
      <vt:variant>
        <vt:lpstr>Fonts Used</vt:lpstr>
      </vt:variant>
      <vt:variant>
        <vt:i4>3</vt:i4>
      </vt:variant>
      <vt:variant>
        <vt:lpstr>Design Template</vt:lpstr>
      </vt:variant>
      <vt:variant>
        <vt:i4>2</vt:i4>
      </vt:variant>
      <vt:variant>
        <vt:lpstr>Slide Titles</vt:lpstr>
      </vt:variant>
      <vt:variant>
        <vt:i4>18</vt:i4>
      </vt:variant>
    </vt:vector>
  </HeadingPairs>
  <TitlesOfParts>
    <vt:vector size="23" baseType="lpstr">
      <vt:lpstr>Times New Roman</vt:lpstr>
      <vt:lpstr>Arial</vt:lpstr>
      <vt:lpstr>Courier New</vt:lpstr>
      <vt:lpstr>slides defense</vt:lpstr>
      <vt:lpstr>slides defense</vt:lpstr>
      <vt:lpstr>Slide 1</vt:lpstr>
      <vt:lpstr>Overview DG HR New</vt:lpstr>
      <vt:lpstr>Waarom HR New? Objectieven</vt:lpstr>
      <vt:lpstr>Principes HR New</vt:lpstr>
      <vt:lpstr>Wat verandert er op  01 Jan 12?</vt:lpstr>
      <vt:lpstr>Slide 6</vt:lpstr>
      <vt:lpstr>Structuur DG HR Principieel schema</vt:lpstr>
      <vt:lpstr>Structuur DG HR New</vt:lpstr>
      <vt:lpstr>Overgang naar HR New</vt:lpstr>
      <vt:lpstr>Slide 10</vt:lpstr>
      <vt:lpstr>Bevoegdheden</vt:lpstr>
      <vt:lpstr>Slide 12</vt:lpstr>
      <vt:lpstr>Slide 13</vt:lpstr>
      <vt:lpstr>Slide 14</vt:lpstr>
      <vt:lpstr>Slide 15</vt:lpstr>
      <vt:lpstr>Uitdagingen</vt:lpstr>
      <vt:lpstr>Vragen ?</vt:lpstr>
      <vt:lpstr>“The only constant is change"</vt:lpstr>
    </vt:vector>
  </TitlesOfParts>
  <Company>IDCN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HR New</dc:subject>
  <dc:creator>Peeters Johan</dc:creator>
  <cp:keywords>Manpower, Structure, Concept</cp:keywords>
  <cp:lastModifiedBy>Fontaine.A</cp:lastModifiedBy>
  <cp:revision>234</cp:revision>
  <dcterms:created xsi:type="dcterms:W3CDTF">2006-01-04T06:41:08Z</dcterms:created>
  <dcterms:modified xsi:type="dcterms:W3CDTF">2011-12-09T09:51:27Z</dcterms:modified>
  <cp:category>Change</cp:category>
</cp:coreProperties>
</file>