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5"/>
  </p:notesMasterIdLst>
  <p:sldIdLst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>
        <p:scale>
          <a:sx n="76" d="100"/>
          <a:sy n="76" d="100"/>
        </p:scale>
        <p:origin x="-1122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1824" y="151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658AC-B137-4EA2-8F3F-AC3C3E63E9AE}" type="datetimeFigureOut">
              <a:rPr lang="en-US" smtClean="0"/>
              <a:t>4/29/2013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C3589-7FFE-4425-9857-D0C3FD024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1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0C3589-7FFE-4425-9857-D0C3FD0248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499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6A034-91C9-4A0E-8C0F-E166A66973B5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AD5C5-45DB-4D82-B56D-87DB5C19093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54124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95102-7E0C-4FA8-AD85-E22D55B3FB37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02E8D-3760-4488-8459-D090A1EF909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50729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FCAF-F2F8-42B1-9530-8D02A98901DD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7C93D-CB54-4185-9F50-546C9219A58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89960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A4E31-ED3C-49EE-B724-B33A565B7F8D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67768-2B9E-42D2-AB80-78858564250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1035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CA75-321D-423D-8C80-75F24857BE7E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A4385-3CC3-423E-8AE9-1A17C71026A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28059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2CDF-4CC9-4DD0-8AFB-B4AC97EB9776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4333-9903-4303-B759-6A77333E0DE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95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7823C-75B8-4F35-99CF-D230C340912E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A5842-CA40-4EC6-8D59-678D218F2A7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78457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07D42-D892-42E3-97BF-76D1EA4510DD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E1B83-2D6B-41A9-AA38-5A63A5D0CD5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58559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5D200-E7EE-4503-B6F8-63CCDD96F94E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F6621-C0FE-41F2-AF97-564D303EDE4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513223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665B7-EBB9-4697-BA2D-1EF3B29F650C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F8492-11E7-4EB8-B18E-0E4B135EBFD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9760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80618-1C31-4884-8B08-ED72FBBE2E91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14CD0-CE61-4DC2-B4AC-62B24C06B2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62990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A8D3B9-3702-4DC7-80AC-5C3950AE79A0}" type="datetimeFigureOut">
              <a:rPr lang="nl-BE"/>
              <a:pPr>
                <a:defRPr/>
              </a:pPr>
              <a:t>29/04/2013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07EE6EA-155E-4F0F-A25D-00609FA4DBC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file:///\\NOHSRV004.idcn.mil.intra\ACOS%20WB\WB%20SIPPT\Voorstel%20%20T-%20Drive%20SIPPT_IDPBW\SIPPT_IDPBW%20GRB\SPPT_DPBW%20WB\08.%20Projecten%20-%20Werkgroepen\10.%20Testo-koffers%20&amp;%20Test%20eqt\Sit%20Div%20Mat-Feb2013.xls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\\NOHSRV004.idcn.mil.intra\ACOS%20WB\WB%20SIPPT\Voorstel%20%20T-%20Drive%20SIPPT_IDPBW\SIPPT_IDPBW%20GRB\SPPT_DPBW%20WB\08.%20Projecten%20-%20Werkgroepen\10.%20Testo-koffers%20&amp;%20Test%20eqt\Dossier%20d%20'achat%20WBGT.docx" TargetMode="External"/><Relationship Id="rId2" Type="http://schemas.openxmlformats.org/officeDocument/2006/relationships/hyperlink" Target="file:///\\NOHSRV004.idcn.mil.intra\ACOS%20WB\WB%20SIPPT\Voorstel%20%20T-%20Drive%20SIPPT_IDPBW\SIPPT_IDPBW%20GRB\SPPT_DPBW%20WB\08.%20Projecten%20-%20Werkgroepen\10.%20Testo-koffers%20&amp;%20Test%20eqt\Datalogger%20temperatuur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\\NOHSRV004.idcn.mil.intra\ACOS%20WB\WB%20SIPPT\Voorstel%20%20T-%20Drive%20SIPPT_IDPBW\SIPPT_IDPBW%20GRB\SPPT_DPBW%20WB\08.%20Projecten%20-%20Werkgroepen\10.%20Testo-koffers%20&amp;%20Test%20eqt\dosismeters%2020130306.docx" TargetMode="External"/><Relationship Id="rId4" Type="http://schemas.openxmlformats.org/officeDocument/2006/relationships/hyperlink" Target="file:///\\NOHSRV004.idcn.mil.intra\ACOS%20WB\WB%20SIPPT\Voorstel%20%20T-%20Drive%20SIPPT_IDPBW\SIPPT_IDPBW%20GRB\SPPT_DPBW%20WB\08.%20Projecten%20-%20Werkgroepen\10.%20Testo-koffers%20&amp;%20Test%20eqt\Toestellen%20om%20de%20luchtkwaliteit%20te%20meten.doc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nl-BE" sz="3600" b="1">
                <a:latin typeface="Courier New" pitchFamily="49" charset="0"/>
                <a:cs typeface="Courier New" pitchFamily="49" charset="0"/>
              </a:rPr>
              <a:t>Onderwerp</a:t>
            </a:r>
            <a:r>
              <a:rPr lang="nl-BE" sz="3600"/>
              <a:t> </a:t>
            </a:r>
            <a:r>
              <a:rPr lang="nl-BE" sz="3600" b="1">
                <a:latin typeface="Courier New" pitchFamily="49" charset="0"/>
                <a:cs typeface="Courier New" pitchFamily="49" charset="0"/>
              </a:rPr>
              <a:t>/Sujet</a:t>
            </a:r>
            <a:endParaRPr lang="en-US" sz="36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Testo</a:t>
            </a:r>
            <a:r>
              <a:rPr lang="nl-BE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-koffers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Coffres</a:t>
            </a:r>
            <a:r>
              <a:rPr lang="nl-BE" sz="28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nl-BE" sz="2800" b="1" dirty="0" err="1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</a:t>
            </a:r>
            <a:r>
              <a:rPr lang="nl-BE" sz="2800" b="1" dirty="0" err="1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esto</a:t>
            </a:r>
            <a:endParaRPr lang="en-US" sz="28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02 </a:t>
            </a:r>
            <a:r>
              <a:rPr lang="fr-BE" sz="1400" dirty="0" err="1" smtClean="0">
                <a:latin typeface="Courier New" pitchFamily="49" charset="0"/>
                <a:cs typeface="Courier New" pitchFamily="49" charset="0"/>
              </a:rPr>
              <a:t>Mei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2013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35299"/>
            <a:ext cx="876300" cy="900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78793"/>
            <a:ext cx="7772400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u="sng" dirty="0" err="1" smtClean="0"/>
              <a:t>Inhoud</a:t>
            </a:r>
            <a:r>
              <a:rPr lang="fr-BE" u="sng" dirty="0" smtClean="0"/>
              <a:t> / Contenu </a:t>
            </a:r>
            <a:r>
              <a:rPr lang="fr-BE" u="sng" dirty="0" err="1" smtClean="0"/>
              <a:t>Testo</a:t>
            </a:r>
            <a:endParaRPr lang="fr-BE" u="sng" dirty="0"/>
          </a:p>
        </p:txBody>
      </p:sp>
      <p:sp>
        <p:nvSpPr>
          <p:cNvPr id="5" name="Rounded Rectangle 4"/>
          <p:cNvSpPr/>
          <p:nvPr/>
        </p:nvSpPr>
        <p:spPr>
          <a:xfrm>
            <a:off x="2484168" y="2470876"/>
            <a:ext cx="935704" cy="2736304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ounded Rectangle 7"/>
          <p:cNvSpPr/>
          <p:nvPr/>
        </p:nvSpPr>
        <p:spPr>
          <a:xfrm>
            <a:off x="3492280" y="1988840"/>
            <a:ext cx="656456" cy="3370740"/>
          </a:xfrm>
          <a:prstGeom prst="round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4823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u="sng" dirty="0" err="1" smtClean="0"/>
              <a:t>Inhoud</a:t>
            </a:r>
            <a:r>
              <a:rPr lang="fr-BE" u="sng" dirty="0" smtClean="0"/>
              <a:t> / Contenu </a:t>
            </a:r>
            <a:r>
              <a:rPr lang="fr-BE" u="sng" dirty="0" err="1" smtClean="0"/>
              <a:t>Testo</a:t>
            </a:r>
            <a:endParaRPr lang="fr-BE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386096"/>
              </p:ext>
            </p:extLst>
          </p:nvPr>
        </p:nvGraphicFramePr>
        <p:xfrm>
          <a:off x="467544" y="1340768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BE" dirty="0" err="1" smtClean="0"/>
                        <a:t>Artikel</a:t>
                      </a:r>
                      <a:r>
                        <a:rPr lang="fr-BE" baseline="0" dirty="0" smtClean="0"/>
                        <a:t> / Article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/>
                        <a:t>NSN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smtClean="0"/>
                        <a:t>Case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6660-DE-004-0442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Sonometer</a:t>
                      </a:r>
                      <a:r>
                        <a:rPr lang="fr-BE" dirty="0" smtClean="0"/>
                        <a:t> 815-816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6625-12-359-9232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Luxmeter</a:t>
                      </a:r>
                      <a:r>
                        <a:rPr lang="fr-BE" dirty="0" smtClean="0"/>
                        <a:t> 545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6636-DE-003-9643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Anemometer</a:t>
                      </a:r>
                      <a:r>
                        <a:rPr lang="fr-BE" dirty="0" smtClean="0"/>
                        <a:t> 405-V1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6680-12-369-4823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Hygrometer</a:t>
                      </a:r>
                      <a:r>
                        <a:rPr lang="fr-BE" dirty="0" smtClean="0"/>
                        <a:t> 605-H1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6685-12-362-0176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Indicator</a:t>
                      </a:r>
                      <a:r>
                        <a:rPr lang="fr-BE" dirty="0" smtClean="0"/>
                        <a:t> </a:t>
                      </a:r>
                      <a:r>
                        <a:rPr lang="fr-BE" dirty="0" err="1" smtClean="0"/>
                        <a:t>Monoxide</a:t>
                      </a:r>
                      <a:r>
                        <a:rPr lang="fr-BE" dirty="0" smtClean="0"/>
                        <a:t> 317-3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6665-12-370-2730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Calibrator</a:t>
                      </a:r>
                      <a:r>
                        <a:rPr lang="fr-BE" dirty="0" smtClean="0"/>
                        <a:t> 816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6625-12-370-3497</a:t>
                      </a:r>
                      <a:endParaRPr lang="fr-B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BE" dirty="0" err="1" smtClean="0"/>
                        <a:t>Thermometer</a:t>
                      </a:r>
                      <a:r>
                        <a:rPr lang="fr-BE" dirty="0" smtClean="0"/>
                        <a:t> 905-T1</a:t>
                      </a:r>
                      <a:endParaRPr lang="fr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 smtClean="0"/>
                        <a:t>6685-12-370-2736</a:t>
                      </a:r>
                      <a:endParaRPr lang="fr-BE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 bwMode="auto">
          <a:xfrm>
            <a:off x="467544" y="451824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BE" u="sng" dirty="0" smtClean="0"/>
              <a:t>Distribution / </a:t>
            </a:r>
            <a:r>
              <a:rPr lang="fr-BE" u="sng" dirty="0" err="1" smtClean="0"/>
              <a:t>Verdeling</a:t>
            </a:r>
            <a:r>
              <a:rPr lang="fr-BE" u="sng" dirty="0" smtClean="0"/>
              <a:t>:</a:t>
            </a:r>
            <a:endParaRPr lang="fr-BE" u="sng" dirty="0"/>
          </a:p>
        </p:txBody>
      </p:sp>
      <p:sp>
        <p:nvSpPr>
          <p:cNvPr id="6" name="TextBox 5">
            <a:hlinkClick r:id="rId2" action="ppaction://hlinkfile"/>
          </p:cNvPr>
          <p:cNvSpPr txBox="1"/>
          <p:nvPr/>
        </p:nvSpPr>
        <p:spPr>
          <a:xfrm>
            <a:off x="107504" y="5517232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2400" b="1" u="sng" dirty="0" err="1" smtClean="0">
                <a:solidFill>
                  <a:srgbClr val="0000FF"/>
                </a:solidFill>
              </a:rPr>
              <a:t>Verdeling</a:t>
            </a:r>
            <a:r>
              <a:rPr lang="fr-BE" sz="2400" b="1" u="sng" dirty="0" smtClean="0">
                <a:solidFill>
                  <a:srgbClr val="0000FF"/>
                </a:solidFill>
              </a:rPr>
              <a:t> + </a:t>
            </a:r>
            <a:r>
              <a:rPr lang="fr-BE" sz="2400" b="1" u="sng" dirty="0" err="1" smtClean="0">
                <a:solidFill>
                  <a:srgbClr val="0000FF"/>
                </a:solidFill>
              </a:rPr>
              <a:t>Status</a:t>
            </a:r>
            <a:r>
              <a:rPr lang="fr-BE" sz="2400" b="1" u="sng" dirty="0" smtClean="0">
                <a:solidFill>
                  <a:srgbClr val="0000FF"/>
                </a:solidFill>
              </a:rPr>
              <a:t> </a:t>
            </a:r>
            <a:r>
              <a:rPr lang="fr-BE" sz="2400" b="1" u="sng" dirty="0" err="1" smtClean="0">
                <a:solidFill>
                  <a:srgbClr val="0000FF"/>
                </a:solidFill>
              </a:rPr>
              <a:t>Testo-koffers</a:t>
            </a:r>
            <a:r>
              <a:rPr lang="fr-BE" sz="2400" b="1" u="sng" dirty="0" smtClean="0">
                <a:solidFill>
                  <a:srgbClr val="0000FF"/>
                </a:solidFill>
              </a:rPr>
              <a:t> / Distribution + état Coffres </a:t>
            </a:r>
            <a:r>
              <a:rPr lang="fr-BE" sz="2400" b="1" u="sng" dirty="0" err="1" smtClean="0">
                <a:solidFill>
                  <a:srgbClr val="0000FF"/>
                </a:solidFill>
              </a:rPr>
              <a:t>Testo</a:t>
            </a:r>
            <a:endParaRPr lang="fr-BE" sz="2400" b="1" u="sng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6093296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BE" sz="2800" dirty="0" smtClean="0"/>
              <a:t>25 Coffres avec </a:t>
            </a:r>
            <a:r>
              <a:rPr lang="fr-BE" sz="2800" dirty="0" err="1" smtClean="0"/>
              <a:t>Eqt</a:t>
            </a:r>
            <a:r>
              <a:rPr lang="fr-BE" sz="2800" dirty="0" smtClean="0"/>
              <a:t> (</a:t>
            </a:r>
            <a:r>
              <a:rPr lang="fr-BE" sz="2800" dirty="0" err="1" smtClean="0"/>
              <a:t>loan</a:t>
            </a:r>
            <a:r>
              <a:rPr lang="fr-BE" sz="2800" dirty="0" smtClean="0"/>
              <a:t> ou stock)</a:t>
            </a:r>
            <a:endParaRPr lang="fr-BE" sz="2800" dirty="0"/>
          </a:p>
        </p:txBody>
      </p:sp>
    </p:spTree>
    <p:extLst>
      <p:ext uri="{BB962C8B-B14F-4D97-AF65-F5344CB8AC3E}">
        <p14:creationId xmlns:p14="http://schemas.microsoft.com/office/powerpoint/2010/main" val="26641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Calibration / Réparation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u="sng" dirty="0" smtClean="0"/>
              <a:t>Calibration:</a:t>
            </a:r>
          </a:p>
          <a:p>
            <a:pPr lvl="1"/>
            <a:r>
              <a:rPr lang="fr-BE" dirty="0" smtClean="0"/>
              <a:t>Chaque article: 1x/an</a:t>
            </a:r>
          </a:p>
          <a:p>
            <a:pPr lvl="1"/>
            <a:r>
              <a:rPr lang="fr-BE" dirty="0" smtClean="0"/>
              <a:t>Par CC V&amp;C – </a:t>
            </a:r>
            <a:r>
              <a:rPr lang="fr-BE" dirty="0" err="1" smtClean="0"/>
              <a:t>Dept</a:t>
            </a:r>
            <a:r>
              <a:rPr lang="fr-BE" dirty="0" smtClean="0"/>
              <a:t> Mat Vol</a:t>
            </a:r>
          </a:p>
          <a:p>
            <a:pPr lvl="1"/>
            <a:r>
              <a:rPr lang="fr-BE" dirty="0" smtClean="0"/>
              <a:t>2 à 3 semaines + </a:t>
            </a:r>
            <a:r>
              <a:rPr lang="fr-BE" dirty="0" err="1" smtClean="0"/>
              <a:t>Tpt</a:t>
            </a:r>
            <a:r>
              <a:rPr lang="fr-BE" dirty="0" smtClean="0"/>
              <a:t> (</a:t>
            </a:r>
            <a:r>
              <a:rPr lang="fr-BE" dirty="0" err="1" smtClean="0"/>
              <a:t>DisC</a:t>
            </a:r>
            <a:r>
              <a:rPr lang="fr-BE" dirty="0" smtClean="0"/>
              <a:t> WS Berlaar) =&gt; 5 à 6 semaines</a:t>
            </a:r>
          </a:p>
          <a:p>
            <a:r>
              <a:rPr lang="fr-BE" u="sng" dirty="0" smtClean="0"/>
              <a:t>Réparation:</a:t>
            </a:r>
          </a:p>
          <a:p>
            <a:pPr lvl="1"/>
            <a:r>
              <a:rPr lang="fr-BE" dirty="0" smtClean="0"/>
              <a:t>Petites réparations: </a:t>
            </a:r>
            <a:r>
              <a:rPr lang="fr-BE" dirty="0" err="1" smtClean="0"/>
              <a:t>Dept</a:t>
            </a:r>
            <a:r>
              <a:rPr lang="fr-BE" dirty="0" smtClean="0"/>
              <a:t> Mat Vol</a:t>
            </a:r>
          </a:p>
          <a:p>
            <a:pPr lvl="1"/>
            <a:r>
              <a:rPr lang="fr-BE" dirty="0" smtClean="0"/>
              <a:t>TESTO (Ternat) – (</a:t>
            </a:r>
            <a:r>
              <a:rPr lang="fr-BE" strike="dblStrike" dirty="0" smtClean="0">
                <a:solidFill>
                  <a:srgbClr val="FF0000"/>
                </a:solidFill>
              </a:rPr>
              <a:t>contrat</a:t>
            </a:r>
            <a:r>
              <a:rPr lang="fr-BE" dirty="0" smtClean="0"/>
              <a:t> =&gt; Achat Local)</a:t>
            </a:r>
          </a:p>
          <a:p>
            <a:pPr lvl="1"/>
            <a:r>
              <a:rPr lang="fr-BE" dirty="0" smtClean="0"/>
              <a:t>Economiquement réparable? </a:t>
            </a:r>
            <a:r>
              <a:rPr lang="fr-BE" dirty="0" err="1" smtClean="0"/>
              <a:t>Assessment</a:t>
            </a:r>
            <a:r>
              <a:rPr lang="fr-BE" dirty="0" smtClean="0"/>
              <a:t> = </a:t>
            </a:r>
            <a:r>
              <a:rPr lang="fr-BE" dirty="0" err="1" smtClean="0"/>
              <a:t>Dept</a:t>
            </a:r>
            <a:r>
              <a:rPr lang="fr-BE" dirty="0" smtClean="0"/>
              <a:t> Mat Vol.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8979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Articles problématiques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/>
              <a:t>Luxmeter</a:t>
            </a:r>
            <a:r>
              <a:rPr lang="fr-BE" dirty="0"/>
              <a:t> 545</a:t>
            </a:r>
          </a:p>
          <a:p>
            <a:r>
              <a:rPr lang="fr-BE" dirty="0" err="1"/>
              <a:t>Anemometer</a:t>
            </a:r>
            <a:r>
              <a:rPr lang="fr-BE" dirty="0"/>
              <a:t> </a:t>
            </a:r>
            <a:r>
              <a:rPr lang="fr-BE" dirty="0" smtClean="0"/>
              <a:t>405-V1</a:t>
            </a:r>
          </a:p>
          <a:p>
            <a:pPr marL="0" indent="0">
              <a:buNone/>
            </a:pPr>
            <a:r>
              <a:rPr lang="fr-BE" dirty="0" err="1" smtClean="0"/>
              <a:t>Dept</a:t>
            </a:r>
            <a:r>
              <a:rPr lang="fr-BE" dirty="0" smtClean="0"/>
              <a:t> Mat Vol =&gt; Proposition Cat 3 =&gt; </a:t>
            </a:r>
            <a:r>
              <a:rPr lang="fr-BE" dirty="0" err="1" smtClean="0"/>
              <a:t>Ges</a:t>
            </a:r>
            <a:r>
              <a:rPr lang="fr-BE" dirty="0" smtClean="0"/>
              <a:t> Mat</a:t>
            </a:r>
          </a:p>
          <a:p>
            <a:pPr marL="0" indent="0">
              <a:buNone/>
            </a:pPr>
            <a:r>
              <a:rPr lang="fr-BE" dirty="0" err="1" smtClean="0"/>
              <a:t>Ges</a:t>
            </a:r>
            <a:r>
              <a:rPr lang="fr-BE" dirty="0" smtClean="0"/>
              <a:t> Mat = Décision déclassement</a:t>
            </a:r>
          </a:p>
          <a:p>
            <a:pPr marL="0" indent="0">
              <a:buNone/>
            </a:pPr>
            <a:r>
              <a:rPr lang="fr-BE" dirty="0" smtClean="0"/>
              <a:t>Utilisateur est mis au courant du déclassement</a:t>
            </a:r>
          </a:p>
          <a:p>
            <a:pPr marL="0" indent="0">
              <a:buNone/>
            </a:pPr>
            <a:endParaRPr lang="fr-BE" sz="1100" dirty="0"/>
          </a:p>
          <a:p>
            <a:pPr marL="0" indent="0">
              <a:buNone/>
            </a:pPr>
            <a:r>
              <a:rPr lang="fr-BE" dirty="0" smtClean="0"/>
              <a:t>? Qui exprime nouveau besoin en cas de déclassement = utilisateur (mais celui-ci est-il au courant???)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52762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Autres besoins? </a:t>
            </a:r>
            <a:r>
              <a:rPr lang="fr-BE" dirty="0" err="1" smtClean="0"/>
              <a:t>Eqt</a:t>
            </a:r>
            <a:r>
              <a:rPr lang="fr-BE" dirty="0" smtClean="0"/>
              <a:t> de teste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nl-BE" dirty="0" smtClean="0"/>
              <a:t>04EA </a:t>
            </a:r>
            <a:r>
              <a:rPr lang="nl-BE" dirty="0"/>
              <a:t>Wet </a:t>
            </a:r>
            <a:r>
              <a:rPr lang="nl-BE" dirty="0" err="1"/>
              <a:t>Bulb</a:t>
            </a:r>
            <a:r>
              <a:rPr lang="nl-BE" dirty="0"/>
              <a:t> Globe Thermometers (WBGT</a:t>
            </a:r>
            <a:r>
              <a:rPr lang="nl-BE" dirty="0" smtClean="0"/>
              <a:t>)</a:t>
            </a:r>
          </a:p>
          <a:p>
            <a:pPr lvl="1"/>
            <a:r>
              <a:rPr lang="nl-BE" dirty="0" smtClean="0"/>
              <a:t>AR du </a:t>
            </a:r>
            <a:r>
              <a:rPr lang="nl-BE" dirty="0"/>
              <a:t>04 Jun </a:t>
            </a:r>
            <a:r>
              <a:rPr lang="nl-BE" dirty="0" smtClean="0"/>
              <a:t>2012</a:t>
            </a:r>
          </a:p>
          <a:p>
            <a:r>
              <a:rPr lang="nl-BE" dirty="0" smtClean="0"/>
              <a:t>04EA </a:t>
            </a:r>
            <a:r>
              <a:rPr lang="nl-BE" dirty="0" err="1" smtClean="0"/>
              <a:t>appareils</a:t>
            </a:r>
            <a:r>
              <a:rPr lang="nl-BE" dirty="0" smtClean="0"/>
              <a:t> pour </a:t>
            </a:r>
            <a:r>
              <a:rPr lang="nl-BE" dirty="0" err="1" smtClean="0"/>
              <a:t>mesurer</a:t>
            </a:r>
            <a:r>
              <a:rPr lang="nl-BE" dirty="0" smtClean="0"/>
              <a:t> la </a:t>
            </a:r>
            <a:r>
              <a:rPr lang="nl-BE" dirty="0" err="1" smtClean="0"/>
              <a:t>qualité</a:t>
            </a:r>
            <a:r>
              <a:rPr lang="nl-BE" dirty="0" smtClean="0"/>
              <a:t> </a:t>
            </a:r>
            <a:r>
              <a:rPr lang="nl-BE" dirty="0" err="1" smtClean="0"/>
              <a:t>d’air</a:t>
            </a:r>
            <a:r>
              <a:rPr lang="nl-BE" dirty="0" smtClean="0"/>
              <a:t>.</a:t>
            </a:r>
          </a:p>
          <a:p>
            <a:r>
              <a:rPr lang="nl-BE" dirty="0" smtClean="0"/>
              <a:t>04EA </a:t>
            </a:r>
            <a:r>
              <a:rPr lang="nl-BE" dirty="0" err="1" smtClean="0"/>
              <a:t>sonomètres</a:t>
            </a:r>
            <a:r>
              <a:rPr lang="nl-BE" dirty="0" smtClean="0"/>
              <a:t> – </a:t>
            </a:r>
            <a:r>
              <a:rPr lang="nl-BE" dirty="0" err="1" smtClean="0"/>
              <a:t>mesurer</a:t>
            </a:r>
            <a:r>
              <a:rPr lang="nl-BE" dirty="0" smtClean="0"/>
              <a:t> </a:t>
            </a:r>
            <a:r>
              <a:rPr lang="nl-BE" dirty="0" err="1" smtClean="0"/>
              <a:t>bruit</a:t>
            </a:r>
            <a:r>
              <a:rPr lang="nl-BE" dirty="0" smtClean="0"/>
              <a:t> pendant </a:t>
            </a:r>
            <a:r>
              <a:rPr lang="nl-BE" dirty="0" err="1" smtClean="0"/>
              <a:t>une</a:t>
            </a:r>
            <a:r>
              <a:rPr lang="nl-BE" dirty="0" smtClean="0"/>
              <a:t>  </a:t>
            </a:r>
            <a:r>
              <a:rPr lang="nl-BE" dirty="0" err="1" smtClean="0"/>
              <a:t>certaine</a:t>
            </a:r>
            <a:r>
              <a:rPr lang="nl-BE" dirty="0" smtClean="0"/>
              <a:t> periode (pas </a:t>
            </a:r>
            <a:r>
              <a:rPr lang="nl-BE" dirty="0" err="1" smtClean="0"/>
              <a:t>seulement</a:t>
            </a:r>
            <a:r>
              <a:rPr lang="nl-BE" dirty="0" smtClean="0"/>
              <a:t> pointes/</a:t>
            </a:r>
            <a:r>
              <a:rPr lang="nl-BE" dirty="0" err="1" smtClean="0"/>
              <a:t>pics</a:t>
            </a:r>
            <a:r>
              <a:rPr lang="nl-BE" dirty="0" smtClean="0"/>
              <a:t>)</a:t>
            </a:r>
          </a:p>
          <a:p>
            <a:endParaRPr lang="nl-BE" dirty="0"/>
          </a:p>
          <a:p>
            <a:r>
              <a:rPr lang="nl-BE" dirty="0" smtClean="0"/>
              <a:t>Principe: </a:t>
            </a:r>
            <a:r>
              <a:rPr lang="nl-BE" dirty="0" err="1" smtClean="0"/>
              <a:t>sharing&amp;pooling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96418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Approche - 1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525963"/>
          </a:xfrm>
        </p:spPr>
        <p:txBody>
          <a:bodyPr/>
          <a:lstStyle/>
          <a:p>
            <a:pPr lvl="0"/>
            <a:r>
              <a:rPr lang="nl-BE" dirty="0" err="1" smtClean="0"/>
              <a:t>Gp</a:t>
            </a:r>
            <a:r>
              <a:rPr lang="nl-BE" dirty="0" smtClean="0"/>
              <a:t> de </a:t>
            </a:r>
            <a:r>
              <a:rPr lang="nl-BE" dirty="0" err="1" smtClean="0"/>
              <a:t>travail</a:t>
            </a:r>
            <a:r>
              <a:rPr lang="nl-BE" dirty="0" smtClean="0"/>
              <a:t> sous </a:t>
            </a:r>
            <a:r>
              <a:rPr lang="nl-BE" dirty="0" err="1" smtClean="0"/>
              <a:t>le</a:t>
            </a:r>
            <a:r>
              <a:rPr lang="nl-BE" dirty="0" smtClean="0"/>
              <a:t> “lead” du S4 ACOS WB </a:t>
            </a:r>
          </a:p>
          <a:p>
            <a:pPr lvl="1"/>
            <a:r>
              <a:rPr lang="nl-BE" dirty="0" err="1" smtClean="0"/>
              <a:t>Cdt</a:t>
            </a:r>
            <a:r>
              <a:rPr lang="nl-BE" dirty="0" smtClean="0"/>
              <a:t> D. PARMENTIER</a:t>
            </a:r>
          </a:p>
          <a:p>
            <a:pPr lvl="0"/>
            <a:r>
              <a:rPr lang="nl-BE" dirty="0" err="1" smtClean="0"/>
              <a:t>Repartition</a:t>
            </a:r>
            <a:r>
              <a:rPr lang="nl-BE" dirty="0" smtClean="0"/>
              <a:t> de la charge de </a:t>
            </a:r>
            <a:r>
              <a:rPr lang="nl-BE" dirty="0" err="1" smtClean="0"/>
              <a:t>travail</a:t>
            </a:r>
            <a:r>
              <a:rPr lang="nl-BE" dirty="0" smtClean="0"/>
              <a:t>.</a:t>
            </a:r>
          </a:p>
          <a:p>
            <a:r>
              <a:rPr lang="nl-BE" dirty="0" err="1" smtClean="0"/>
              <a:t>détermination</a:t>
            </a:r>
            <a:r>
              <a:rPr lang="nl-BE" dirty="0" smtClean="0"/>
              <a:t> des </a:t>
            </a:r>
            <a:r>
              <a:rPr lang="nl-BE" dirty="0" err="1" smtClean="0"/>
              <a:t>besoins</a:t>
            </a:r>
            <a:r>
              <a:rPr lang="nl-BE" dirty="0" smtClean="0"/>
              <a:t> et </a:t>
            </a:r>
            <a:r>
              <a:rPr lang="nl-BE" dirty="0" err="1" smtClean="0"/>
              <a:t>prospection</a:t>
            </a:r>
            <a:r>
              <a:rPr lang="nl-BE" dirty="0" smtClean="0"/>
              <a:t> </a:t>
            </a:r>
            <a:r>
              <a:rPr lang="nl-BE" dirty="0" err="1" smtClean="0"/>
              <a:t>objective</a:t>
            </a:r>
            <a:r>
              <a:rPr lang="nl-BE" dirty="0" smtClean="0"/>
              <a:t> du </a:t>
            </a:r>
            <a:r>
              <a:rPr lang="nl-BE" dirty="0" err="1" smtClean="0"/>
              <a:t>marché</a:t>
            </a:r>
            <a:r>
              <a:rPr lang="nl-BE" dirty="0" smtClean="0"/>
              <a:t> </a:t>
            </a:r>
            <a:r>
              <a:rPr lang="nl-BE" u="sng" dirty="0" smtClean="0"/>
              <a:t>NLT Fin Feb 13</a:t>
            </a:r>
            <a:r>
              <a:rPr lang="nl-BE" dirty="0" smtClean="0"/>
              <a:t>.</a:t>
            </a:r>
          </a:p>
          <a:p>
            <a:r>
              <a:rPr lang="nl-BE" dirty="0" err="1" smtClean="0"/>
              <a:t>Expression</a:t>
            </a:r>
            <a:r>
              <a:rPr lang="nl-BE" dirty="0" smtClean="0"/>
              <a:t> des </a:t>
            </a:r>
            <a:r>
              <a:rPr lang="nl-BE" dirty="0" err="1" smtClean="0"/>
              <a:t>besoins</a:t>
            </a:r>
            <a:r>
              <a:rPr lang="nl-BE" dirty="0" smtClean="0"/>
              <a:t> vers </a:t>
            </a:r>
            <a:r>
              <a:rPr lang="nl-BE" dirty="0" err="1" smtClean="0"/>
              <a:t>GesMat</a:t>
            </a:r>
            <a:r>
              <a:rPr lang="nl-BE" dirty="0" smtClean="0"/>
              <a:t> </a:t>
            </a:r>
            <a:r>
              <a:rPr lang="nl-BE" u="sng" dirty="0" smtClean="0"/>
              <a:t>NLT Mar 13</a:t>
            </a:r>
            <a:r>
              <a:rPr lang="nl-BE" dirty="0" smtClean="0"/>
              <a:t>.</a:t>
            </a:r>
          </a:p>
          <a:p>
            <a:endParaRPr lang="nl-BE" dirty="0" smtClean="0"/>
          </a:p>
          <a:p>
            <a:endParaRPr lang="fr-BE" dirty="0"/>
          </a:p>
          <a:p>
            <a:endParaRPr lang="en-US" dirty="0"/>
          </a:p>
          <a:p>
            <a:endParaRPr lang="nl-BE" dirty="0" smtClean="0"/>
          </a:p>
        </p:txBody>
      </p:sp>
    </p:spTree>
    <p:extLst>
      <p:ext uri="{BB962C8B-B14F-4D97-AF65-F5344CB8AC3E}">
        <p14:creationId xmlns:p14="http://schemas.microsoft.com/office/powerpoint/2010/main" val="173527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/>
              <a:t>Approche - </a:t>
            </a:r>
            <a:r>
              <a:rPr lang="fr-BE" dirty="0" smtClean="0"/>
              <a:t>2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err="1" smtClean="0">
                <a:hlinkClick r:id="rId2" action="ppaction://hlinkfile"/>
              </a:rPr>
              <a:t>Herevalueren</a:t>
            </a:r>
            <a:r>
              <a:rPr lang="nl-BE" dirty="0" smtClean="0">
                <a:hlinkClick r:id="rId2" action="ppaction://hlinkfile"/>
              </a:rPr>
              <a:t> inhoud </a:t>
            </a:r>
            <a:r>
              <a:rPr lang="nl-BE" dirty="0" err="1" smtClean="0">
                <a:hlinkClick r:id="rId2" action="ppaction://hlinkfile"/>
              </a:rPr>
              <a:t>testo</a:t>
            </a:r>
            <a:r>
              <a:rPr lang="nl-BE" dirty="0" smtClean="0">
                <a:hlinkClick r:id="rId2" action="ppaction://hlinkfile"/>
              </a:rPr>
              <a:t>-koffer</a:t>
            </a:r>
            <a:r>
              <a:rPr lang="nl-BE" dirty="0" smtClean="0"/>
              <a:t> </a:t>
            </a:r>
          </a:p>
          <a:p>
            <a:pPr lvl="1"/>
            <a:r>
              <a:rPr lang="nl-BE" sz="2000" dirty="0" smtClean="0"/>
              <a:t>LDPBW </a:t>
            </a:r>
            <a:r>
              <a:rPr lang="nl-BE" sz="2000" dirty="0"/>
              <a:t>01 (</a:t>
            </a:r>
            <a:r>
              <a:rPr lang="nl-BE" sz="2000" dirty="0" err="1"/>
              <a:t>Cdt</a:t>
            </a:r>
            <a:r>
              <a:rPr lang="nl-BE" sz="2000" dirty="0"/>
              <a:t> MODAERT), LDPBW 7 (Kapt BEAUPAIN) en LDPBW 20 (</a:t>
            </a:r>
            <a:r>
              <a:rPr lang="nl-BE" sz="2000" dirty="0" err="1"/>
              <a:t>Cdt</a:t>
            </a:r>
            <a:r>
              <a:rPr lang="nl-BE" sz="2000" dirty="0"/>
              <a:t> GOOSSENS</a:t>
            </a:r>
            <a:r>
              <a:rPr lang="nl-BE" sz="2000" dirty="0" smtClean="0"/>
              <a:t>);</a:t>
            </a:r>
            <a:endParaRPr lang="nl-BE" dirty="0" smtClean="0"/>
          </a:p>
          <a:p>
            <a:pPr lvl="0"/>
            <a:r>
              <a:rPr lang="nl-BE" dirty="0" err="1" smtClean="0">
                <a:hlinkClick r:id="rId3" action="ppaction://hlinkfile"/>
              </a:rPr>
              <a:t>Achat</a:t>
            </a:r>
            <a:r>
              <a:rPr lang="nl-BE" dirty="0" smtClean="0">
                <a:hlinkClick r:id="rId3" action="ppaction://hlinkfile"/>
              </a:rPr>
              <a:t> 04EA WBGT</a:t>
            </a:r>
            <a:r>
              <a:rPr lang="nl-BE" dirty="0" smtClean="0"/>
              <a:t>: </a:t>
            </a:r>
          </a:p>
          <a:p>
            <a:pPr lvl="1"/>
            <a:r>
              <a:rPr lang="nl-BE" sz="2000" dirty="0" smtClean="0"/>
              <a:t>LDPBW </a:t>
            </a:r>
            <a:r>
              <a:rPr lang="nl-BE" sz="2000" dirty="0"/>
              <a:t>02 (</a:t>
            </a:r>
            <a:r>
              <a:rPr lang="nl-BE" sz="2000" dirty="0" err="1"/>
              <a:t>Cdt</a:t>
            </a:r>
            <a:r>
              <a:rPr lang="nl-BE" sz="2000" dirty="0"/>
              <a:t> DE ROCKER), LDPBW 09 NOH (</a:t>
            </a:r>
            <a:r>
              <a:rPr lang="nl-BE" sz="2000" dirty="0" err="1"/>
              <a:t>Cdt</a:t>
            </a:r>
            <a:r>
              <a:rPr lang="nl-BE" sz="2000" dirty="0"/>
              <a:t> VERCOUTER) en LDPBW 13 (</a:t>
            </a:r>
            <a:r>
              <a:rPr lang="nl-BE" sz="2000" dirty="0" err="1"/>
              <a:t>Cdt</a:t>
            </a:r>
            <a:r>
              <a:rPr lang="nl-BE" sz="2000" dirty="0"/>
              <a:t> SPINATO);</a:t>
            </a:r>
            <a:endParaRPr lang="en-US" sz="2000" dirty="0"/>
          </a:p>
          <a:p>
            <a:pPr lvl="0"/>
            <a:r>
              <a:rPr lang="nl-BE" dirty="0" smtClean="0">
                <a:hlinkClick r:id="rId4" action="ppaction://hlinkfile"/>
              </a:rPr>
              <a:t>Aankoop </a:t>
            </a:r>
            <a:r>
              <a:rPr lang="nl-BE" dirty="0">
                <a:hlinkClick r:id="rId4" action="ppaction://hlinkfile"/>
              </a:rPr>
              <a:t>04EA </a:t>
            </a:r>
            <a:r>
              <a:rPr lang="nl-BE" dirty="0" err="1">
                <a:hlinkClick r:id="rId4" action="ppaction://hlinkfile"/>
              </a:rPr>
              <a:t>appareils</a:t>
            </a:r>
            <a:r>
              <a:rPr lang="nl-BE" dirty="0">
                <a:hlinkClick r:id="rId4" action="ppaction://hlinkfile"/>
              </a:rPr>
              <a:t> </a:t>
            </a:r>
            <a:r>
              <a:rPr lang="nl-BE" dirty="0" err="1">
                <a:hlinkClick r:id="rId4" action="ppaction://hlinkfile"/>
              </a:rPr>
              <a:t>qualité</a:t>
            </a:r>
            <a:r>
              <a:rPr lang="nl-BE" dirty="0">
                <a:hlinkClick r:id="rId4" action="ppaction://hlinkfile"/>
              </a:rPr>
              <a:t> </a:t>
            </a:r>
            <a:r>
              <a:rPr lang="nl-BE" dirty="0" err="1">
                <a:hlinkClick r:id="rId4" action="ppaction://hlinkfile"/>
              </a:rPr>
              <a:t>d’air</a:t>
            </a:r>
            <a:endParaRPr lang="nl-BE" dirty="0"/>
          </a:p>
          <a:p>
            <a:pPr lvl="1"/>
            <a:r>
              <a:rPr lang="nl-BE" sz="2000" dirty="0"/>
              <a:t>LDPBW 04 (</a:t>
            </a:r>
            <a:r>
              <a:rPr lang="nl-BE" sz="2000" dirty="0" err="1"/>
              <a:t>Cdt</a:t>
            </a:r>
            <a:r>
              <a:rPr lang="nl-BE" sz="2000" dirty="0"/>
              <a:t> PEETERS), LDPBW 10 (</a:t>
            </a:r>
            <a:r>
              <a:rPr lang="nl-BE" sz="2000" dirty="0" err="1"/>
              <a:t>Cdt</a:t>
            </a:r>
            <a:r>
              <a:rPr lang="nl-BE" sz="2000" dirty="0"/>
              <a:t> BEHETS) en LDPBW 14 (ADJ COPPENS);</a:t>
            </a:r>
            <a:endParaRPr lang="en-US" sz="2000" dirty="0"/>
          </a:p>
          <a:p>
            <a:pPr lvl="0"/>
            <a:r>
              <a:rPr lang="nl-BE" dirty="0" err="1">
                <a:hlinkClick r:id="rId5" action="ppaction://hlinkfile"/>
              </a:rPr>
              <a:t>Achat</a:t>
            </a:r>
            <a:r>
              <a:rPr lang="nl-BE" dirty="0">
                <a:hlinkClick r:id="rId5" action="ppaction://hlinkfile"/>
              </a:rPr>
              <a:t> 04 EA </a:t>
            </a:r>
            <a:r>
              <a:rPr lang="nl-BE" dirty="0" err="1">
                <a:hlinkClick r:id="rId5" action="ppaction://hlinkfile"/>
              </a:rPr>
              <a:t>sonomètres</a:t>
            </a:r>
            <a:r>
              <a:rPr lang="nl-BE" dirty="0"/>
              <a:t>:</a:t>
            </a:r>
          </a:p>
          <a:p>
            <a:pPr lvl="1"/>
            <a:r>
              <a:rPr lang="nl-BE" sz="2000" dirty="0" smtClean="0"/>
              <a:t>SLPPT </a:t>
            </a:r>
            <a:r>
              <a:rPr lang="nl-BE" sz="2000" dirty="0"/>
              <a:t>05 (</a:t>
            </a:r>
            <a:r>
              <a:rPr lang="nl-BE" sz="2000" dirty="0" err="1"/>
              <a:t>Mevr</a:t>
            </a:r>
            <a:r>
              <a:rPr lang="nl-BE" sz="2000" dirty="0"/>
              <a:t> MENSELS), </a:t>
            </a:r>
            <a:r>
              <a:rPr lang="nl-BE" sz="2000" dirty="0" smtClean="0"/>
              <a:t>SLPPT </a:t>
            </a:r>
            <a:r>
              <a:rPr lang="nl-BE" sz="2000" dirty="0"/>
              <a:t>15 (</a:t>
            </a:r>
            <a:r>
              <a:rPr lang="nl-BE" sz="2000" dirty="0" err="1"/>
              <a:t>Cdt</a:t>
            </a:r>
            <a:r>
              <a:rPr lang="nl-BE" sz="2000" dirty="0"/>
              <a:t> TIMMERMAN) en </a:t>
            </a:r>
            <a:r>
              <a:rPr lang="nl-BE" sz="2000" dirty="0" smtClean="0"/>
              <a:t>SLPPT </a:t>
            </a:r>
            <a:r>
              <a:rPr lang="nl-BE" sz="2000" dirty="0"/>
              <a:t>19 (</a:t>
            </a:r>
            <a:r>
              <a:rPr lang="nl-BE" sz="2000" dirty="0" err="1"/>
              <a:t>Cdt</a:t>
            </a:r>
            <a:r>
              <a:rPr lang="nl-BE" sz="2000" dirty="0"/>
              <a:t> MATERNE</a:t>
            </a:r>
            <a:r>
              <a:rPr lang="nl-BE" sz="2000" dirty="0" smtClean="0"/>
              <a:t>).</a:t>
            </a:r>
          </a:p>
          <a:p>
            <a:pPr lvl="1"/>
            <a:endParaRPr lang="nl-BE" sz="2400" dirty="0"/>
          </a:p>
          <a:p>
            <a:pPr lvl="1"/>
            <a:endParaRPr lang="nl-BE" sz="2400" dirty="0" smtClean="0"/>
          </a:p>
          <a:p>
            <a:endParaRPr lang="en-US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3201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Rectangle 3"/>
          <p:cNvSpPr/>
          <p:nvPr/>
        </p:nvSpPr>
        <p:spPr>
          <a:xfrm rot="20754656">
            <a:off x="372297" y="2321007"/>
            <a:ext cx="8399415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Questions?</a:t>
            </a:r>
            <a:endParaRPr lang="en-US" sz="1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656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E5A013319AAD2488E9EC52046733522" ma:contentTypeVersion="0" ma:contentTypeDescription="Create a new document." ma:contentTypeScope="" ma:versionID="648ec532fceabbde059ad1b6f5f9ad1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9469C-9FF0-476A-9B2B-EEB9E7B8F2D2}">
  <ds:schemaRefs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4.xml><?xml version="1.0" encoding="utf-8"?>
<ds:datastoreItem xmlns:ds="http://schemas.openxmlformats.org/officeDocument/2006/customXml" ds:itemID="{CC97C9B8-1C2B-4C4B-A28C-37257A229A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2300</TotalTime>
  <Words>367</Words>
  <Application>Microsoft Office PowerPoint</Application>
  <PresentationFormat>On-screen Show (4:3)</PresentationFormat>
  <Paragraphs>72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Presentation</vt:lpstr>
      <vt:lpstr>PowerPoint Presentation</vt:lpstr>
      <vt:lpstr>Inhoud / Contenu Testo</vt:lpstr>
      <vt:lpstr>Inhoud / Contenu Testo</vt:lpstr>
      <vt:lpstr>Calibration / Réparation</vt:lpstr>
      <vt:lpstr>Articles problématiques</vt:lpstr>
      <vt:lpstr>Autres besoins? Eqt de teste</vt:lpstr>
      <vt:lpstr>Approche - 1</vt:lpstr>
      <vt:lpstr>Approche - 2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 (exemple)</dc:title>
  <dc:creator>daniaux.b</dc:creator>
  <cp:lastModifiedBy>Van Eecke Peter</cp:lastModifiedBy>
  <cp:revision>300</cp:revision>
  <cp:lastPrinted>2012-11-29T07:12:04Z</cp:lastPrinted>
  <dcterms:created xsi:type="dcterms:W3CDTF">2011-12-22T10:13:19Z</dcterms:created>
  <dcterms:modified xsi:type="dcterms:W3CDTF">2013-04-29T09:15:53Z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ImageCreateDate">
    <vt:lpwstr/>
  </property>
  <property fmtid="{D5CDD505-2E9C-101B-9397-08002B2CF9AE}" pid="5" name="Description">
    <vt:lpwstr/>
  </property>
  <property fmtid="{D5CDD505-2E9C-101B-9397-08002B2CF9AE}" pid="6" name="Division">
    <vt:lpwstr>Support</vt:lpwstr>
  </property>
  <property fmtid="{D5CDD505-2E9C-101B-9397-08002B2CF9AE}" pid="7" name="Lang">
    <vt:lpwstr>NF</vt:lpwstr>
  </property>
  <property fmtid="{D5CDD505-2E9C-101B-9397-08002B2CF9AE}" pid="8" name="Department">
    <vt:lpwstr>Srt Central</vt:lpwstr>
  </property>
  <property fmtid="{D5CDD505-2E9C-101B-9397-08002B2CF9AE}" pid="9" name="ContentTypeId">
    <vt:lpwstr>0x0101005E5A013319AAD2488E9EC52046733522</vt:lpwstr>
  </property>
  <property fmtid="{D5CDD505-2E9C-101B-9397-08002B2CF9AE}" pid="10" name="Type Doc">
    <vt:lpwstr>Temp | Temp</vt:lpwstr>
  </property>
  <property fmtid="{D5CDD505-2E9C-101B-9397-08002B2CF9AE}" pid="11" name="Titre">
    <vt:lpwstr>Powerpoint presentation </vt:lpwstr>
  </property>
</Properties>
</file>