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5"/>
  </p:sldMasterIdLst>
  <p:notesMasterIdLst>
    <p:notesMasterId r:id="rId14"/>
  </p:notesMasterIdLst>
  <p:handoutMasterIdLst>
    <p:handoutMasterId r:id="rId15"/>
  </p:handoutMasterIdLst>
  <p:sldIdLst>
    <p:sldId id="257" r:id="rId6"/>
    <p:sldId id="269" r:id="rId7"/>
    <p:sldId id="270" r:id="rId8"/>
    <p:sldId id="264" r:id="rId9"/>
    <p:sldId id="268" r:id="rId10"/>
    <p:sldId id="271" r:id="rId11"/>
    <p:sldId id="273" r:id="rId12"/>
    <p:sldId id="272" r:id="rId13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CCFF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 autoAdjust="0"/>
    <p:restoredTop sz="94711" autoAdjust="0"/>
  </p:normalViewPr>
  <p:slideViewPr>
    <p:cSldViewPr>
      <p:cViewPr varScale="1">
        <p:scale>
          <a:sx n="74" d="100"/>
          <a:sy n="74" d="100"/>
        </p:scale>
        <p:origin x="-77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D178E842-5613-486F-8EB2-C90039E30711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2BDB8063-5B5B-4BCB-8F16-6061D00DEE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552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A1CC8B61-587C-46A6-8D62-6B490835AFA1}" type="datetimeFigureOut">
              <a:rPr lang="en-US"/>
              <a:pPr>
                <a:defRPr/>
              </a:pPr>
              <a:t>10/25/2013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BAEAFD61-537B-4D2A-937F-6330A7C830C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51229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49688" y="9428163"/>
            <a:ext cx="2946400" cy="4968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93177" tIns="46589" rIns="93177" bIns="46589" anchor="b"/>
          <a:lstStyle/>
          <a:p>
            <a:pPr algn="r" defTabSz="931863">
              <a:defRPr/>
            </a:pPr>
            <a:fld id="{3368310E-8ADD-440F-B24E-3720527AF4D4}" type="slidenum">
              <a:rPr lang="fr-FR" sz="1200">
                <a:cs typeface="+mn-cs"/>
              </a:rPr>
              <a:pPr algn="r" defTabSz="931863">
                <a:defRPr/>
              </a:pPr>
              <a:t>8</a:t>
            </a:fld>
            <a:endParaRPr lang="fr-FR" sz="1200">
              <a:cs typeface="+mn-cs"/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F3BCB6-5A82-444C-9753-7DE45A5801C6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BC7EB-9175-4273-A021-810EB6A8E28C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2216154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68BE17-B373-4E22-9624-FB85DD01BA3C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E0C4D0-D078-43FC-8E79-957FE4C24613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1280913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CB61BE-45B1-437C-8800-0D5AA290D881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7BAECF-B1AA-495D-9BC2-A2753B8BDBC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4147030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0771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79FD8-4C85-4354-92C1-D71EC21D7BEC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7148FE-4606-41BD-99A9-F1F9231F29FB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070131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5DFD15-93CD-4CF4-A58F-096AB0638C1F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6A624-A686-4247-B1D8-AFCB9B952800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167116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37344-CA9A-4AA9-8AD1-142D6CE1AF6D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061A26-70E1-4C90-8B66-622043301C7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9906266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158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C77B-F6D4-4467-B2F9-86F2B797B70D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99C11E-4823-4533-BE83-D22A242097B7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0572741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160E9E-251D-4C55-8DE5-D68D15ACD1E6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3007E-0587-406F-84E1-9E93DF55CA48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06404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3D3A0E-49B5-4F43-AB8E-AE9C79845E6D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2A4B56-6CFB-4E10-AAFA-FB658B1CDDEC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4843182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ED25B1-03E3-4530-B86E-3726206CC830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43C26-8E84-4CA5-9AF4-AA913E6022C3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706374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550" y="1158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ECCDC28-76BD-4733-8A9C-067F0D4A5DC6}" type="datetimeFigureOut">
              <a:rPr lang="nl-BE"/>
              <a:pPr>
                <a:defRPr/>
              </a:pPr>
              <a:t>25/10/2013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C6C08B-F90E-4408-9124-C71249E9295E}" type="slidenum">
              <a:rPr lang="nl-BE"/>
              <a:pPr>
                <a:defRPr/>
              </a:pPr>
              <a:t>‹#›</a:t>
            </a:fld>
            <a:endParaRPr lang="nl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71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intranet.mil.intra/sites/Mat/Infra/MRCI/EnergySpecTech/Pages/FireSystems.asp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D:\My Pictures\ICONS\b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7" descr="C:\Users\Hilven.R\Pictures\LOGO DGMR\LOGODGMR200X20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9075" y="2617788"/>
            <a:ext cx="1079500" cy="108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nl-BE" sz="2300" b="1" dirty="0" smtClean="0">
                <a:latin typeface="Courier New" pitchFamily="49" charset="0"/>
              </a:rPr>
              <a:t>CWB 259: </a:t>
            </a:r>
            <a:r>
              <a:rPr lang="nl-BE" sz="2300" b="1" dirty="0">
                <a:latin typeface="Courier New" pitchFamily="49" charset="0"/>
              </a:rPr>
              <a:t>Alarmmiddelen in kwartieren</a:t>
            </a:r>
            <a:endParaRPr lang="fr-BE" sz="2300" b="1" dirty="0">
              <a:latin typeface="Courier New" pitchFamily="49" charset="0"/>
            </a:endParaRPr>
          </a:p>
        </p:txBody>
      </p:sp>
      <p:sp>
        <p:nvSpPr>
          <p:cNvPr id="3077" name="Subtitle 2"/>
          <p:cNvSpPr txBox="1">
            <a:spLocks/>
          </p:cNvSpPr>
          <p:nvPr/>
        </p:nvSpPr>
        <p:spPr bwMode="auto">
          <a:xfrm>
            <a:off x="2124075" y="2530475"/>
            <a:ext cx="4176713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lnSpc>
                <a:spcPct val="90000"/>
              </a:lnSpc>
              <a:spcBef>
                <a:spcPct val="20000"/>
              </a:spcBef>
            </a:pPr>
            <a:r>
              <a:rPr lang="nl-BE" sz="2000" b="1" dirty="0" smtClean="0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Technische Vergadering 01</a:t>
            </a:r>
            <a:endParaRPr lang="en-US" sz="2000" b="1" dirty="0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95513" y="3481388"/>
            <a:ext cx="1655762" cy="307777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 smtClean="0">
                <a:latin typeface="Courier New" pitchFamily="49" charset="0"/>
                <a:cs typeface="Courier New" pitchFamily="49" charset="0"/>
              </a:rPr>
              <a:t>25Okt13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9872" y="3486504"/>
            <a:ext cx="2880916" cy="27699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r">
              <a:defRPr/>
            </a:pPr>
            <a:r>
              <a:rPr lang="nl-BE" sz="1200" i="1" dirty="0" smtClean="0">
                <a:latin typeface="Courier New" pitchFamily="49" charset="0"/>
              </a:rPr>
              <a:t>Maj </a:t>
            </a:r>
            <a:r>
              <a:rPr lang="nl-BE" sz="1200" i="1" dirty="0" err="1">
                <a:latin typeface="Courier New" pitchFamily="49" charset="0"/>
              </a:rPr>
              <a:t>d’Avi</a:t>
            </a:r>
            <a:r>
              <a:rPr lang="nl-BE" sz="1200" i="1" dirty="0">
                <a:latin typeface="Courier New" pitchFamily="49" charset="0"/>
              </a:rPr>
              <a:t> DAUGE </a:t>
            </a:r>
            <a:r>
              <a:rPr lang="nl-BE" sz="1200" i="1" dirty="0" smtClean="0">
                <a:latin typeface="Courier New" pitchFamily="49" charset="0"/>
              </a:rPr>
              <a:t>Thierry</a:t>
            </a:r>
            <a:r>
              <a:rPr lang="fr-BE" sz="1200" dirty="0" smtClean="0">
                <a:latin typeface="Courier New" pitchFamily="49" charset="0"/>
                <a:cs typeface="Courier New" pitchFamily="49" charset="0"/>
              </a:rPr>
              <a:t> </a:t>
            </a:r>
            <a:endParaRPr lang="en-US" sz="12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 smtClean="0"/>
              <a:t>Antecedenten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412776"/>
            <a:ext cx="8229600" cy="4525963"/>
          </a:xfrm>
        </p:spPr>
        <p:txBody>
          <a:bodyPr/>
          <a:lstStyle/>
          <a:p>
            <a:r>
              <a:rPr lang="nl-BE" dirty="0"/>
              <a:t>Situatie &amp; actieplan alarmeringsmiddelen</a:t>
            </a:r>
          </a:p>
          <a:p>
            <a:pPr lvl="1"/>
            <a:r>
              <a:rPr lang="nl-BE" dirty="0"/>
              <a:t>Nota WB-I 00697603 van 21 Dec 11</a:t>
            </a:r>
          </a:p>
          <a:p>
            <a:pPr lvl="1"/>
            <a:r>
              <a:rPr lang="nl-BE" dirty="0"/>
              <a:t>Nota WB 00109033 van 28 Feb 12</a:t>
            </a:r>
          </a:p>
          <a:p>
            <a:pPr lvl="2"/>
            <a:r>
              <a:rPr lang="nl-BE" dirty="0"/>
              <a:t>Globale aanpak</a:t>
            </a:r>
          </a:p>
          <a:p>
            <a:pPr lvl="1"/>
            <a:r>
              <a:rPr lang="nl-BE" dirty="0" smtClean="0"/>
              <a:t>Nota </a:t>
            </a:r>
            <a:r>
              <a:rPr lang="nl-BE" dirty="0"/>
              <a:t>WB 00401228 van 13 Aug 12</a:t>
            </a:r>
          </a:p>
          <a:p>
            <a:pPr lvl="2"/>
            <a:r>
              <a:rPr lang="nl-BE" dirty="0" smtClean="0"/>
              <a:t>42% van de bouwlagen </a:t>
            </a:r>
            <a:r>
              <a:rPr lang="nl-BE" smtClean="0"/>
              <a:t>niet conform</a:t>
            </a:r>
          </a:p>
          <a:p>
            <a:pPr lvl="2"/>
            <a:r>
              <a:rPr lang="nl-BE" dirty="0" smtClean="0"/>
              <a:t>Actieplan </a:t>
            </a:r>
            <a:r>
              <a:rPr lang="nl-BE" dirty="0"/>
              <a:t>MRC&amp;I gevraagd</a:t>
            </a:r>
          </a:p>
          <a:p>
            <a:pPr lvl="2"/>
            <a:r>
              <a:rPr lang="nl-BE" dirty="0"/>
              <a:t>Prioriteiten</a:t>
            </a:r>
            <a:endParaRPr lang="en-US" dirty="0"/>
          </a:p>
          <a:p>
            <a:pPr lvl="1"/>
            <a:r>
              <a:rPr lang="nl-BE" dirty="0"/>
              <a:t>Nota MRC&amp;I-I 00502314 van 11 Okt 12</a:t>
            </a:r>
          </a:p>
          <a:p>
            <a:pPr lvl="2"/>
            <a:r>
              <a:rPr lang="nl-BE" dirty="0"/>
              <a:t>Globaal actieplan @ WB-I</a:t>
            </a:r>
          </a:p>
          <a:p>
            <a:pPr lvl="2"/>
            <a:r>
              <a:rPr lang="nl-BE" dirty="0"/>
              <a:t>Niet voldoende concreet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502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dirty="0"/>
              <a:t>Antecedenten </a:t>
            </a:r>
            <a:r>
              <a:rPr lang="nl-BE" dirty="0" smtClean="0"/>
              <a:t>(2/2</a:t>
            </a:r>
            <a:r>
              <a:rPr lang="nl-BE" dirty="0"/>
              <a:t>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BE" dirty="0"/>
              <a:t>Nota ILE 13-00120087 van 07 Mar 13</a:t>
            </a:r>
          </a:p>
          <a:p>
            <a:pPr lvl="1"/>
            <a:r>
              <a:rPr lang="nl-BE" dirty="0"/>
              <a:t>Geactualiseerde situatie</a:t>
            </a:r>
          </a:p>
          <a:p>
            <a:pPr lvl="1"/>
            <a:r>
              <a:rPr lang="nl-BE" dirty="0"/>
              <a:t>Concrete planningselementen in tijd</a:t>
            </a:r>
          </a:p>
          <a:p>
            <a:r>
              <a:rPr lang="nl-BE" dirty="0"/>
              <a:t>Nota ACOS WB 13-00123680 van 08 Mar 13</a:t>
            </a:r>
          </a:p>
          <a:p>
            <a:pPr lvl="1"/>
            <a:r>
              <a:rPr lang="nl-BE" dirty="0"/>
              <a:t>Concreet actieplan</a:t>
            </a:r>
          </a:p>
          <a:p>
            <a:pPr lvl="2"/>
            <a:r>
              <a:rPr lang="nl-BE" dirty="0"/>
              <a:t>Effectieve data</a:t>
            </a:r>
          </a:p>
          <a:p>
            <a:pPr lvl="2"/>
            <a:r>
              <a:rPr lang="nl-BE" dirty="0"/>
              <a:t>Volgens eerder door DGMR gestelde prioriteiten</a:t>
            </a:r>
          </a:p>
          <a:p>
            <a:pPr lvl="1"/>
            <a:r>
              <a:rPr lang="nl-BE" dirty="0"/>
              <a:t>Boordtabel om situatie “ad </a:t>
            </a:r>
            <a:r>
              <a:rPr lang="nl-BE" dirty="0" err="1"/>
              <a:t>vitam</a:t>
            </a:r>
            <a:r>
              <a:rPr lang="nl-BE" dirty="0"/>
              <a:t> </a:t>
            </a:r>
            <a:r>
              <a:rPr lang="nl-BE" dirty="0" err="1"/>
              <a:t>aeternam</a:t>
            </a:r>
            <a:r>
              <a:rPr lang="nl-BE" dirty="0"/>
              <a:t>” bij te houden</a:t>
            </a:r>
          </a:p>
          <a:p>
            <a:pPr lvl="1"/>
            <a:r>
              <a:rPr lang="nl-BE" dirty="0"/>
              <a:t>Bespreken op </a:t>
            </a:r>
            <a:r>
              <a:rPr lang="nl-BE" dirty="0" smtClean="0"/>
              <a:t>HOC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39103300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Plan van </a:t>
            </a:r>
            <a:r>
              <a:rPr lang="fr-BE" dirty="0" err="1" smtClean="0"/>
              <a:t>aanpak</a:t>
            </a:r>
            <a:r>
              <a:rPr lang="fr-BE" dirty="0" smtClean="0"/>
              <a:t> (1/2)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 smtClean="0"/>
              <a:t>Referentie</a:t>
            </a:r>
            <a:r>
              <a:rPr lang="fr-FR" dirty="0" smtClean="0"/>
              <a:t> </a:t>
            </a:r>
            <a:r>
              <a:rPr lang="fr-FR" dirty="0" err="1" smtClean="0"/>
              <a:t>kader</a:t>
            </a:r>
            <a:r>
              <a:rPr lang="fr-FR" dirty="0" smtClean="0"/>
              <a:t>:</a:t>
            </a:r>
          </a:p>
          <a:p>
            <a:pPr lvl="1"/>
            <a:r>
              <a:rPr lang="fr-FR" dirty="0" err="1" smtClean="0"/>
              <a:t>Welzijnswet</a:t>
            </a:r>
            <a:r>
              <a:rPr lang="fr-FR" dirty="0" smtClean="0"/>
              <a:t>: </a:t>
            </a:r>
            <a:r>
              <a:rPr lang="fr-FR" dirty="0" err="1" smtClean="0"/>
              <a:t>vereiste</a:t>
            </a:r>
            <a:r>
              <a:rPr lang="fr-FR" dirty="0" smtClean="0"/>
              <a:t> </a:t>
            </a:r>
            <a:r>
              <a:rPr lang="fr-FR" dirty="0" err="1" smtClean="0"/>
              <a:t>aanwezigheid</a:t>
            </a:r>
            <a:r>
              <a:rPr lang="fr-FR" dirty="0" smtClean="0"/>
              <a:t> van </a:t>
            </a:r>
            <a:r>
              <a:rPr lang="fr-FR" dirty="0" err="1" smtClean="0"/>
              <a:t>alarmeringsmiddelen</a:t>
            </a:r>
            <a:endParaRPr lang="fr-FR" dirty="0" smtClean="0"/>
          </a:p>
          <a:p>
            <a:pPr lvl="1"/>
            <a:r>
              <a:rPr lang="fr-FR" dirty="0" smtClean="0"/>
              <a:t>ARAB Art 52.10 – </a:t>
            </a:r>
            <a:r>
              <a:rPr lang="fr-FR" dirty="0" err="1" smtClean="0"/>
              <a:t>waarschuwings</a:t>
            </a:r>
            <a:r>
              <a:rPr lang="fr-FR" dirty="0" smtClean="0"/>
              <a:t>- en </a:t>
            </a:r>
            <a:r>
              <a:rPr lang="fr-FR" dirty="0" err="1" smtClean="0"/>
              <a:t>alarmmiddelen</a:t>
            </a:r>
            <a:endParaRPr lang="fr-FR" dirty="0" smtClean="0"/>
          </a:p>
          <a:p>
            <a:pPr lvl="1"/>
            <a:r>
              <a:rPr lang="en-US" dirty="0"/>
              <a:t>ACWB-SPS-WRKPR-001 </a:t>
            </a:r>
            <a:r>
              <a:rPr lang="en-US" dirty="0" smtClean="0"/>
              <a:t>- </a:t>
            </a:r>
            <a:r>
              <a:rPr lang="en-US" dirty="0" err="1"/>
              <a:t>Brandveiligheid</a:t>
            </a:r>
            <a:r>
              <a:rPr lang="en-US" dirty="0"/>
              <a:t> in </a:t>
            </a:r>
            <a:r>
              <a:rPr lang="en-US" dirty="0" err="1"/>
              <a:t>militaire</a:t>
            </a:r>
            <a:r>
              <a:rPr lang="en-US" dirty="0"/>
              <a:t> </a:t>
            </a:r>
            <a:r>
              <a:rPr lang="en-US" dirty="0" err="1" smtClean="0"/>
              <a:t>infrastructuur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41578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smtClean="0"/>
              <a:t>Plan van </a:t>
            </a:r>
            <a:r>
              <a:rPr lang="fr-BE" dirty="0" err="1" smtClean="0"/>
              <a:t>aanpak</a:t>
            </a:r>
            <a:r>
              <a:rPr lang="fr-BE" dirty="0" smtClean="0"/>
              <a:t>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Nota </a:t>
            </a:r>
            <a:r>
              <a:rPr lang="en-US" dirty="0"/>
              <a:t>MRC&amp;I-I 12-00502314 </a:t>
            </a:r>
            <a:r>
              <a:rPr lang="en-US" dirty="0" smtClean="0"/>
              <a:t>van 11Oct12</a:t>
            </a:r>
          </a:p>
          <a:p>
            <a:pPr lvl="1"/>
            <a:r>
              <a:rPr lang="fr-BE" dirty="0" err="1" smtClean="0"/>
              <a:t>Prioriteiten</a:t>
            </a:r>
            <a:r>
              <a:rPr lang="fr-BE" dirty="0" smtClean="0"/>
              <a:t> </a:t>
            </a:r>
            <a:r>
              <a:rPr lang="fr-BE" dirty="0" err="1" smtClean="0"/>
              <a:t>bepaling</a:t>
            </a:r>
            <a:endParaRPr lang="en-US" dirty="0" smtClean="0"/>
          </a:p>
          <a:p>
            <a:r>
              <a:rPr lang="en-US" dirty="0" smtClean="0"/>
              <a:t>Nota </a:t>
            </a:r>
            <a:r>
              <a:rPr lang="en-US" dirty="0"/>
              <a:t>MRC&amp;I-I 13-00209988 </a:t>
            </a:r>
            <a:r>
              <a:rPr lang="en-US" dirty="0" smtClean="0"/>
              <a:t>van 29Avr13</a:t>
            </a:r>
          </a:p>
          <a:p>
            <a:pPr lvl="1"/>
            <a:r>
              <a:rPr lang="fr-BE" dirty="0" err="1" smtClean="0"/>
              <a:t>Gedetailleerde</a:t>
            </a:r>
            <a:r>
              <a:rPr lang="fr-BE" dirty="0" smtClean="0"/>
              <a:t> </a:t>
            </a:r>
            <a:r>
              <a:rPr lang="fr-BE" dirty="0" err="1" smtClean="0"/>
              <a:t>conformiseringscampagne</a:t>
            </a:r>
            <a:endParaRPr lang="en-US" dirty="0" smtClean="0"/>
          </a:p>
          <a:p>
            <a:r>
              <a:rPr lang="fr-BE" dirty="0" smtClean="0"/>
              <a:t>Nota MRC&amp;I-I 13-00254558 van 27Mei13</a:t>
            </a:r>
          </a:p>
          <a:p>
            <a:pPr lvl="1"/>
            <a:r>
              <a:rPr lang="fr-BE" dirty="0" err="1" smtClean="0"/>
              <a:t>Tasking</a:t>
            </a:r>
            <a:r>
              <a:rPr lang="fr-BE" dirty="0" smtClean="0"/>
              <a:t> 2Ech TSS Infra </a:t>
            </a:r>
          </a:p>
          <a:p>
            <a:pPr lvl="2"/>
            <a:r>
              <a:rPr lang="fr-BE" dirty="0" err="1" smtClean="0"/>
              <a:t>Actualisatie</a:t>
            </a:r>
            <a:r>
              <a:rPr lang="fr-BE" dirty="0" smtClean="0"/>
              <a:t> van de </a:t>
            </a:r>
            <a:r>
              <a:rPr lang="fr-BE" dirty="0" err="1" smtClean="0"/>
              <a:t>situatie</a:t>
            </a:r>
            <a:r>
              <a:rPr lang="fr-BE" dirty="0"/>
              <a:t> </a:t>
            </a:r>
            <a:r>
              <a:rPr lang="fr-BE" dirty="0" smtClean="0"/>
              <a:t>2012 </a:t>
            </a:r>
            <a:r>
              <a:rPr lang="fr-BE" dirty="0" err="1" smtClean="0"/>
              <a:t>i.s.m</a:t>
            </a:r>
            <a:r>
              <a:rPr lang="fr-BE" dirty="0" smtClean="0"/>
              <a:t>. </a:t>
            </a:r>
            <a:r>
              <a:rPr lang="fr-BE" dirty="0" err="1" smtClean="0"/>
              <a:t>LDPBW’s</a:t>
            </a:r>
            <a:endParaRPr lang="fr-BE" dirty="0" smtClean="0"/>
          </a:p>
          <a:p>
            <a:pPr lvl="2"/>
            <a:r>
              <a:rPr lang="fr-BE" dirty="0" err="1" smtClean="0"/>
              <a:t>Correctieve</a:t>
            </a:r>
            <a:r>
              <a:rPr lang="fr-BE" dirty="0" smtClean="0"/>
              <a:t> </a:t>
            </a:r>
            <a:r>
              <a:rPr lang="fr-BE" dirty="0" err="1" smtClean="0"/>
              <a:t>maatregelen</a:t>
            </a:r>
            <a:r>
              <a:rPr lang="fr-BE" dirty="0" smtClean="0"/>
              <a:t> op UTO </a:t>
            </a:r>
            <a:r>
              <a:rPr lang="fr-BE" dirty="0" err="1" smtClean="0"/>
              <a:t>contracten</a:t>
            </a:r>
            <a:endParaRPr lang="fr-BE" dirty="0" smtClean="0"/>
          </a:p>
          <a:p>
            <a:pPr lvl="2"/>
            <a:r>
              <a:rPr lang="fr-BE" dirty="0" err="1" smtClean="0"/>
              <a:t>Driemaandelijkse</a:t>
            </a:r>
            <a:r>
              <a:rPr lang="fr-BE" dirty="0" smtClean="0"/>
              <a:t> </a:t>
            </a:r>
            <a:r>
              <a:rPr lang="fr-BE" dirty="0" err="1" smtClean="0"/>
              <a:t>reporting</a:t>
            </a:r>
            <a:r>
              <a:rPr lang="fr-BE" dirty="0" smtClean="0"/>
              <a:t> </a:t>
            </a:r>
            <a:r>
              <a:rPr lang="fr-BE" dirty="0" err="1" smtClean="0"/>
              <a:t>naar</a:t>
            </a:r>
            <a:r>
              <a:rPr lang="fr-BE" dirty="0" smtClean="0"/>
              <a:t> </a:t>
            </a:r>
            <a:r>
              <a:rPr lang="fr-BE" dirty="0" err="1" smtClean="0"/>
              <a:t>MatBeh</a:t>
            </a:r>
            <a:endParaRPr lang="fr-BE" dirty="0" smtClean="0"/>
          </a:p>
          <a:p>
            <a:pPr lvl="2"/>
            <a:r>
              <a:rPr lang="fr-BE" dirty="0" err="1" smtClean="0"/>
              <a:t>Inventaris</a:t>
            </a:r>
            <a:r>
              <a:rPr lang="fr-BE" dirty="0" smtClean="0"/>
              <a:t> </a:t>
            </a:r>
            <a:r>
              <a:rPr lang="fr-BE" dirty="0" err="1" smtClean="0"/>
              <a:t>t.v.v</a:t>
            </a:r>
            <a:r>
              <a:rPr lang="fr-BE" dirty="0" smtClean="0"/>
              <a:t>. </a:t>
            </a:r>
            <a:r>
              <a:rPr lang="fr-BE" dirty="0" err="1" smtClean="0"/>
              <a:t>serialisatie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341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Huidige</a:t>
            </a:r>
            <a:r>
              <a:rPr lang="fr-BE" dirty="0" smtClean="0"/>
              <a:t> </a:t>
            </a:r>
            <a:r>
              <a:rPr lang="fr-BE" dirty="0" err="1" smtClean="0"/>
              <a:t>Situatie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BE" dirty="0" err="1" smtClean="0"/>
              <a:t>Opvolging</a:t>
            </a:r>
            <a:r>
              <a:rPr lang="fr-BE" dirty="0" smtClean="0"/>
              <a:t> per plateau via </a:t>
            </a:r>
            <a:r>
              <a:rPr lang="fr-BE" dirty="0" err="1" smtClean="0"/>
              <a:t>sharepoint</a:t>
            </a:r>
            <a:r>
              <a:rPr lang="fr-BE" dirty="0"/>
              <a:t> Infra</a:t>
            </a:r>
            <a:br>
              <a:rPr lang="fr-BE" dirty="0"/>
            </a:br>
            <a:r>
              <a:rPr lang="fr-BE" dirty="0">
                <a:hlinkClick r:id="rId2"/>
              </a:rPr>
              <a:t>http://</a:t>
            </a:r>
            <a:r>
              <a:rPr lang="fr-BE" dirty="0" smtClean="0">
                <a:hlinkClick r:id="rId2"/>
              </a:rPr>
              <a:t>intranet.mil.intra/sites/Mat/Infra/MRCI/EnergySpecTech/Pages/FireSystems.aspx</a:t>
            </a:r>
            <a:endParaRPr lang="fr-BE" dirty="0" smtClean="0"/>
          </a:p>
          <a:p>
            <a:r>
              <a:rPr lang="fr-BE" dirty="0" err="1" smtClean="0"/>
              <a:t>Situatie</a:t>
            </a:r>
            <a:r>
              <a:rPr lang="fr-BE" dirty="0" smtClean="0"/>
              <a:t> 2012 </a:t>
            </a:r>
            <a:r>
              <a:rPr lang="fr-BE" dirty="0" err="1" smtClean="0"/>
              <a:t>gedeeltelijk</a:t>
            </a:r>
            <a:r>
              <a:rPr lang="fr-BE" dirty="0" smtClean="0"/>
              <a:t> </a:t>
            </a:r>
            <a:r>
              <a:rPr lang="fr-BE" dirty="0" err="1" smtClean="0"/>
              <a:t>geactualiseerd</a:t>
            </a:r>
            <a:endParaRPr lang="fr-BE" dirty="0" smtClean="0"/>
          </a:p>
          <a:p>
            <a:r>
              <a:rPr lang="fr-BE" dirty="0" err="1" smtClean="0"/>
              <a:t>Administratieve</a:t>
            </a:r>
            <a:r>
              <a:rPr lang="fr-BE" dirty="0" smtClean="0"/>
              <a:t> non-</a:t>
            </a:r>
            <a:r>
              <a:rPr lang="fr-BE" dirty="0" err="1" smtClean="0"/>
              <a:t>conformiteiten</a:t>
            </a:r>
            <a:r>
              <a:rPr lang="fr-BE" dirty="0" smtClean="0"/>
              <a:t> </a:t>
            </a:r>
            <a:r>
              <a:rPr lang="fr-BE" dirty="0" err="1" smtClean="0"/>
              <a:t>verholpen</a:t>
            </a:r>
            <a:endParaRPr lang="fr-BE" dirty="0" smtClean="0"/>
          </a:p>
          <a:p>
            <a:r>
              <a:rPr lang="fr-BE" dirty="0" err="1" smtClean="0"/>
              <a:t>Beperkte</a:t>
            </a:r>
            <a:r>
              <a:rPr lang="fr-BE" dirty="0" smtClean="0"/>
              <a:t> </a:t>
            </a:r>
            <a:r>
              <a:rPr lang="fr-BE" dirty="0" err="1" smtClean="0"/>
              <a:t>aantal</a:t>
            </a:r>
            <a:r>
              <a:rPr lang="fr-BE" dirty="0" smtClean="0"/>
              <a:t> </a:t>
            </a:r>
            <a:r>
              <a:rPr lang="fr-BE" dirty="0" err="1" smtClean="0"/>
              <a:t>correctieve</a:t>
            </a:r>
            <a:r>
              <a:rPr lang="fr-BE" dirty="0" smtClean="0"/>
              <a:t> </a:t>
            </a:r>
            <a:r>
              <a:rPr lang="fr-BE" dirty="0" err="1" smtClean="0"/>
              <a:t>maatregelen</a:t>
            </a:r>
            <a:r>
              <a:rPr lang="fr-BE" dirty="0" smtClean="0"/>
              <a:t> met </a:t>
            </a:r>
            <a:r>
              <a:rPr lang="fr-BE" dirty="0" err="1" smtClean="0"/>
              <a:t>resterend</a:t>
            </a:r>
            <a:r>
              <a:rPr lang="fr-BE" dirty="0" smtClean="0"/>
              <a:t> budget 2013 </a:t>
            </a:r>
            <a:r>
              <a:rPr lang="fr-BE" dirty="0" err="1" smtClean="0"/>
              <a:t>mogelijk</a:t>
            </a:r>
            <a:endParaRPr lang="fr-BE" dirty="0" smtClean="0"/>
          </a:p>
          <a:p>
            <a:r>
              <a:rPr lang="fr-BE" dirty="0" err="1" smtClean="0"/>
              <a:t>Vanaf</a:t>
            </a:r>
            <a:r>
              <a:rPr lang="fr-BE" dirty="0" smtClean="0"/>
              <a:t> 2014: 400.000€ </a:t>
            </a:r>
            <a:r>
              <a:rPr lang="fr-BE" dirty="0" err="1" smtClean="0"/>
              <a:t>Investeringsmiddelen</a:t>
            </a:r>
            <a:r>
              <a:rPr lang="fr-BE" dirty="0" smtClean="0"/>
              <a:t> </a:t>
            </a:r>
            <a:r>
              <a:rPr lang="fr-BE" dirty="0" err="1" smtClean="0"/>
              <a:t>hiervoor</a:t>
            </a:r>
            <a:r>
              <a:rPr lang="fr-BE" dirty="0" smtClean="0"/>
              <a:t> </a:t>
            </a:r>
            <a:r>
              <a:rPr lang="fr-BE" dirty="0" err="1" smtClean="0"/>
              <a:t>gereserveerd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1648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dirty="0" err="1" smtClean="0"/>
              <a:t>Huidige</a:t>
            </a:r>
            <a:r>
              <a:rPr lang="fr-BE" dirty="0" smtClean="0"/>
              <a:t> </a:t>
            </a:r>
            <a:r>
              <a:rPr lang="fr-BE" dirty="0" err="1" smtClean="0"/>
              <a:t>Situatie</a:t>
            </a:r>
            <a:r>
              <a:rPr lang="fr-BE" dirty="0" smtClean="0"/>
              <a:t> (2/2)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84784"/>
            <a:ext cx="6624736" cy="521648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347885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4C23645-AA32-47A2-9F6C-66A08E2E617A}" type="slidenum">
              <a:rPr lang="en-US"/>
              <a:pPr>
                <a:defRPr/>
              </a:pPr>
              <a:t>8</a:t>
            </a:fld>
            <a:endParaRPr lang="en-US"/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pPr eaLnBrk="1" hangingPunct="1"/>
            <a:r>
              <a:rPr lang="nl-BE" sz="4000" smtClean="0"/>
              <a:t>Q&amp;A</a:t>
            </a:r>
            <a:endParaRPr lang="fr-FR" sz="4000" smtClean="0"/>
          </a:p>
        </p:txBody>
      </p:sp>
      <p:pic>
        <p:nvPicPr>
          <p:cNvPr id="1026" name="Picture 2" descr="C:\Program Files\Microsoft Office\MEDIA\CAGCAT10\j0293236.wm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204864"/>
            <a:ext cx="4176464" cy="3081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10147849"/>
      </p:ext>
    </p:extLst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owerpoint_DGMR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LongProperties xmlns="http://schemas.microsoft.com/office/2006/metadata/longPropertie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5E4BDC83E04BA4CBC78C6D764BDC577" ma:contentTypeVersion="37" ma:contentTypeDescription="Create a new document." ma:contentTypeScope="" ma:versionID="167c857d9fe1ee06af52f2d4ebb773bb">
  <xsd:schema xmlns:xsd="http://www.w3.org/2001/XMLSchema" xmlns:p="http://schemas.microsoft.com/office/2006/metadata/properties" xmlns:ns1="http://schemas.microsoft.com/sharepoint/v3" xmlns:ns2="39d2ce5f-ca0e-4789-a07b-eddc5a9e9228" targetNamespace="http://schemas.microsoft.com/office/2006/metadata/properties" ma:root="true" ma:fieldsID="32f7912ae5781982aa4cf3ad5b048c96" ns1:_="" ns2:_="">
    <xsd:import namespace="http://schemas.microsoft.com/sharepoint/v3"/>
    <xsd:import namespace="39d2ce5f-ca0e-4789-a07b-eddc5a9e9228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Order0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:xsd="http://www.w3.org/2001/XMLSchema" xmlns:dms="http://schemas.microsoft.com/office/2006/documentManagement/types" targetNamespace="39d2ce5f-ca0e-4789-a07b-eddc5a9e9228" elementFormDefault="qualified">
    <xsd:import namespace="http://schemas.microsoft.com/office/2006/documentManagement/types"/>
    <xsd:element name="Order0" ma:index="10" nillable="true" ma:displayName="Order" ma:internalName="Order0">
      <xsd:simpleType>
        <xsd:restriction base="dms:Number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Order0 xmlns="39d2ce5f-ca0e-4789-a07b-eddc5a9e9228">50</Order0>
    <PublishingExpirationDate xmlns="http://schemas.microsoft.com/sharepoint/v3" xsi:nil="true"/>
    <PublishingStartDate xmlns="http://schemas.microsoft.com/sharepoint/v3" xsi:nil="true"/>
  </documentManagement>
</p:properties>
</file>

<file path=customXml/itemProps1.xml><?xml version="1.0" encoding="utf-8"?>
<ds:datastoreItem xmlns:ds="http://schemas.openxmlformats.org/officeDocument/2006/customXml" ds:itemID="{BDBBE817-97E2-4417-8C5A-A6C1BA3E368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DE95467-361F-4BA0-8894-20A51057ABCD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B3232D93-AF30-4C94-AA5C-7E28249FB5A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39d2ce5f-ca0e-4789-a07b-eddc5a9e9228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4.xml><?xml version="1.0" encoding="utf-8"?>
<ds:datastoreItem xmlns:ds="http://schemas.openxmlformats.org/officeDocument/2006/customXml" ds:itemID="{4402F938-835F-47E0-A4A2-1521E49989E6}">
  <ds:schemaRefs>
    <ds:schemaRef ds:uri="http://schemas.openxmlformats.org/package/2006/metadata/core-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dcmitype/"/>
    <ds:schemaRef ds:uri="39d2ce5f-ca0e-4789-a07b-eddc5a9e9228"/>
    <ds:schemaRef ds:uri="http://schemas.microsoft.com/sharepoint/v3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Powerpoint_DGMR</Template>
  <TotalTime>193</TotalTime>
  <Words>213</Words>
  <Application>Microsoft Office PowerPoint</Application>
  <PresentationFormat>On-screen Show (4:3)</PresentationFormat>
  <Paragraphs>52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Powerpoint_DGMR</vt:lpstr>
      <vt:lpstr>PowerPoint Presentation</vt:lpstr>
      <vt:lpstr>Antecedenten (1/2)</vt:lpstr>
      <vt:lpstr>Antecedenten (2/2)</vt:lpstr>
      <vt:lpstr>Plan van aanpak (1/2)</vt:lpstr>
      <vt:lpstr>Plan van aanpak (2/2)</vt:lpstr>
      <vt:lpstr>Huidige Situatie</vt:lpstr>
      <vt:lpstr>Huidige Situatie (2/2)</vt:lpstr>
      <vt:lpstr>Q&amp;A</vt:lpstr>
    </vt:vector>
  </TitlesOfParts>
  <Company>Belgian Defense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Lutgart CLAES ir.</dc:creator>
  <cp:lastModifiedBy>Dauge Thierry</cp:lastModifiedBy>
  <cp:revision>40</cp:revision>
  <cp:lastPrinted>2012-07-04T13:53:14Z</cp:lastPrinted>
  <dcterms:created xsi:type="dcterms:W3CDTF">2012-11-14T10:42:44Z</dcterms:created>
  <dcterms:modified xsi:type="dcterms:W3CDTF">2013-10-25T05:48:24Z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">
    <vt:lpwstr>Document</vt:lpwstr>
  </property>
  <property fmtid="{D5CDD505-2E9C-101B-9397-08002B2CF9AE}" pid="3" name="Beschrijving">
    <vt:lpwstr>Power Point Presentation (voorbeeld)</vt:lpwstr>
  </property>
  <property fmtid="{D5CDD505-2E9C-101B-9397-08002B2CF9AE}" pid="4" name="lang">
    <vt:lpwstr>NF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Order0">
    <vt:lpwstr>50.0000000000000</vt:lpwstr>
  </property>
  <property fmtid="{D5CDD505-2E9C-101B-9397-08002B2CF9AE}" pid="8" name="PublishingExpirationDate">
    <vt:lpwstr/>
  </property>
  <property fmtid="{D5CDD505-2E9C-101B-9397-08002B2CF9AE}" pid="9" name="PublishingStartDate">
    <vt:lpwstr/>
  </property>
</Properties>
</file>