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14"/>
  </p:notesMasterIdLst>
  <p:handoutMasterIdLst>
    <p:handoutMasterId r:id="rId15"/>
  </p:handoutMasterIdLst>
  <p:sldIdLst>
    <p:sldId id="270" r:id="rId6"/>
    <p:sldId id="273" r:id="rId7"/>
    <p:sldId id="274" r:id="rId8"/>
    <p:sldId id="276" r:id="rId9"/>
    <p:sldId id="275" r:id="rId10"/>
    <p:sldId id="277" r:id="rId11"/>
    <p:sldId id="278" r:id="rId12"/>
    <p:sldId id="263" r:id="rId13"/>
  </p:sldIdLst>
  <p:sldSz cx="9144000" cy="6858000" type="screen4x3"/>
  <p:notesSz cx="6797675" cy="9926638"/>
  <p:defaultTextStyle>
    <a:defPPr>
      <a:defRPr lang="nl-B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FF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94711" autoAdjust="0"/>
  </p:normalViewPr>
  <p:slideViewPr>
    <p:cSldViewPr>
      <p:cViewPr varScale="1">
        <p:scale>
          <a:sx n="74" d="100"/>
          <a:sy n="74" d="100"/>
        </p:scale>
        <p:origin x="-7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D178E842-5613-486F-8EB2-C90039E30711}" type="datetimeFigureOut">
              <a:rPr lang="en-US"/>
              <a:pPr>
                <a:defRPr/>
              </a:pPr>
              <a:t>10/23/2013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2BDB8063-5B5B-4BCB-8F16-6061D00DEE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5525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A1CC8B61-587C-46A6-8D62-6B490835AFA1}" type="datetimeFigureOut">
              <a:rPr lang="en-US"/>
              <a:pPr>
                <a:defRPr/>
              </a:pPr>
              <a:t>10/23/2013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BAEAFD61-537B-4D2A-937F-6330A7C830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1229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defTabSz="931863">
              <a:defRPr/>
            </a:pPr>
            <a:fld id="{3368310E-8ADD-440F-B24E-3720527AF4D4}" type="slidenum">
              <a:rPr lang="fr-FR" sz="1200">
                <a:cs typeface="+mn-cs"/>
              </a:rPr>
              <a:pPr algn="r" defTabSz="931863">
                <a:defRPr/>
              </a:pPr>
              <a:t>8</a:t>
            </a:fld>
            <a:endParaRPr lang="fr-FR" sz="1200">
              <a:cs typeface="+mn-cs"/>
            </a:endParaRPr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3BCB6-5A82-444C-9753-7DE45A5801C6}" type="datetimeFigureOut">
              <a:rPr lang="nl-BE"/>
              <a:pPr>
                <a:defRPr/>
              </a:pPr>
              <a:t>23/10/2013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BC7EB-9175-4273-A021-810EB6A8E28C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21615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68BE17-B373-4E22-9624-FB85DD01BA3C}" type="datetimeFigureOut">
              <a:rPr lang="nl-BE"/>
              <a:pPr>
                <a:defRPr/>
              </a:pPr>
              <a:t>23/10/2013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E0C4D0-D078-43FC-8E79-957FE4C24613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128091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B61BE-45B1-437C-8800-0D5AA290D881}" type="datetimeFigureOut">
              <a:rPr lang="nl-BE"/>
              <a:pPr>
                <a:defRPr/>
              </a:pPr>
              <a:t>23/10/2013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7BAECF-B1AA-495D-9BC2-A2753B8BDBCB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4147030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771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79FD8-4C85-4354-92C1-D71EC21D7BEC}" type="datetimeFigureOut">
              <a:rPr lang="nl-BE"/>
              <a:pPr>
                <a:defRPr/>
              </a:pPr>
              <a:t>23/10/2013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7148FE-4606-41BD-99A9-F1F9231F29FB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707013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DFD15-93CD-4CF4-A58F-096AB0638C1F}" type="datetimeFigureOut">
              <a:rPr lang="nl-BE"/>
              <a:pPr>
                <a:defRPr/>
              </a:pPr>
              <a:t>23/10/2013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76A624-A686-4247-B1D8-AFCB9B952800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2167116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837344-CA9A-4AA9-8AD1-142D6CE1AF6D}" type="datetimeFigureOut">
              <a:rPr lang="nl-BE"/>
              <a:pPr>
                <a:defRPr/>
              </a:pPr>
              <a:t>23/10/2013</a:t>
            </a:fld>
            <a:endParaRPr lang="nl-B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061A26-70E1-4C90-8B66-622043301C78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990626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C:\Users\Hilven.R\Pictures\LOGO DGMR\LOGODGMR200X2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50" y="115888"/>
            <a:ext cx="1079500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BAC77B-F6D4-4467-B2F9-86F2B797B70D}" type="datetimeFigureOut">
              <a:rPr lang="nl-BE"/>
              <a:pPr>
                <a:defRPr/>
              </a:pPr>
              <a:t>23/10/2013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9C11E-4823-4533-BE83-D22A242097B7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057274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60E9E-251D-4C55-8DE5-D68D15ACD1E6}" type="datetimeFigureOut">
              <a:rPr lang="nl-BE"/>
              <a:pPr>
                <a:defRPr/>
              </a:pPr>
              <a:t>23/10/2013</a:t>
            </a:fld>
            <a:endParaRPr lang="nl-BE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B3007E-0587-406F-84E1-9E93DF55CA48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06404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3D3A0E-49B5-4F43-AB8E-AE9C79845E6D}" type="datetimeFigureOut">
              <a:rPr lang="nl-BE"/>
              <a:pPr>
                <a:defRPr/>
              </a:pPr>
              <a:t>23/10/2013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A4B56-6CFB-4E10-AAFA-FB658B1CDDEC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484318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B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D25B1-03E3-4530-B86E-3726206CC830}" type="datetimeFigureOut">
              <a:rPr lang="nl-BE"/>
              <a:pPr>
                <a:defRPr/>
              </a:pPr>
              <a:t>23/10/2013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243C26-8E84-4CA5-9AF4-AA913E6022C3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706374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C:\Users\Hilven.R\Pictures\LOGO DGMR\LOGODGMR200X200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50" y="115888"/>
            <a:ext cx="1079500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nl-BE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ECCDC28-76BD-4733-8A9C-067F0D4A5DC6}" type="datetimeFigureOut">
              <a:rPr lang="nl-BE"/>
              <a:pPr>
                <a:defRPr/>
              </a:pPr>
              <a:t>23/10/2013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1619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8C6C08B-F90E-4408-9124-C71249E9295E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71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D:\My Pictures\ICONS\b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7" descr="C:\Users\Hilven.R\Pictures\LOGO DGMR\LOGODGMR200X20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9075" y="2617788"/>
            <a:ext cx="1079500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Title 1"/>
          <p:cNvSpPr txBox="1">
            <a:spLocks/>
          </p:cNvSpPr>
          <p:nvPr/>
        </p:nvSpPr>
        <p:spPr bwMode="auto">
          <a:xfrm>
            <a:off x="2124075" y="1557338"/>
            <a:ext cx="5688013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nl-BE" sz="2300" b="1" dirty="0" smtClean="0">
                <a:latin typeface="Courier New" pitchFamily="49" charset="0"/>
              </a:rPr>
              <a:t>Preventie tegen Legionella</a:t>
            </a:r>
            <a:endParaRPr lang="fr-BE" sz="2300" b="1" dirty="0">
              <a:latin typeface="Courier New" pitchFamily="49" charset="0"/>
            </a:endParaRPr>
          </a:p>
        </p:txBody>
      </p:sp>
      <p:sp>
        <p:nvSpPr>
          <p:cNvPr id="3077" name="Subtitle 2"/>
          <p:cNvSpPr txBox="1">
            <a:spLocks/>
          </p:cNvSpPr>
          <p:nvPr/>
        </p:nvSpPr>
        <p:spPr bwMode="auto">
          <a:xfrm>
            <a:off x="2124075" y="2530475"/>
            <a:ext cx="4176713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20000"/>
              </a:spcBef>
            </a:pPr>
            <a:r>
              <a:rPr lang="nl-BE" sz="2000" b="1" dirty="0" smtClean="0">
                <a:solidFill>
                  <a:srgbClr val="898989"/>
                </a:solidFill>
                <a:latin typeface="Courier New" pitchFamily="49" charset="0"/>
                <a:cs typeface="Courier New" pitchFamily="49" charset="0"/>
              </a:rPr>
              <a:t>Technische </a:t>
            </a:r>
            <a:r>
              <a:rPr lang="nl-BE" sz="2000" b="1" smtClean="0">
                <a:solidFill>
                  <a:srgbClr val="898989"/>
                </a:solidFill>
                <a:latin typeface="Courier New" pitchFamily="49" charset="0"/>
                <a:cs typeface="Courier New" pitchFamily="49" charset="0"/>
              </a:rPr>
              <a:t>Vergadering 03</a:t>
            </a:r>
            <a:endParaRPr lang="en-US" sz="2000" b="1" dirty="0">
              <a:solidFill>
                <a:srgbClr val="898989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95513" y="3481388"/>
            <a:ext cx="1655762" cy="30777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fr-BE" sz="1400" dirty="0" smtClean="0">
                <a:latin typeface="Courier New" pitchFamily="49" charset="0"/>
                <a:cs typeface="Courier New" pitchFamily="49" charset="0"/>
              </a:rPr>
              <a:t>25Okt13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19872" y="3489325"/>
            <a:ext cx="2880916" cy="30777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>
              <a:defRPr/>
            </a:pPr>
            <a:r>
              <a:rPr lang="nl-BE" sz="1400" i="1" dirty="0" err="1">
                <a:latin typeface="Courier New" pitchFamily="49" charset="0"/>
              </a:rPr>
              <a:t>Maj</a:t>
            </a:r>
            <a:r>
              <a:rPr lang="nl-BE" sz="1400" i="1" dirty="0">
                <a:latin typeface="Courier New" pitchFamily="49" charset="0"/>
              </a:rPr>
              <a:t> </a:t>
            </a:r>
            <a:r>
              <a:rPr lang="nl-BE" sz="1400" i="1" dirty="0" err="1">
                <a:latin typeface="Courier New" pitchFamily="49" charset="0"/>
              </a:rPr>
              <a:t>d’Avi</a:t>
            </a:r>
            <a:r>
              <a:rPr lang="nl-BE" sz="1400" i="1" dirty="0">
                <a:latin typeface="Courier New" pitchFamily="49" charset="0"/>
              </a:rPr>
              <a:t> DAUGE Thierry</a:t>
            </a:r>
            <a:r>
              <a:rPr lang="fr-BE" sz="1400" dirty="0" smtClean="0">
                <a:latin typeface="Courier New" pitchFamily="49" charset="0"/>
                <a:cs typeface="Courier New" pitchFamily="49" charset="0"/>
              </a:rPr>
              <a:t>  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647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Algemeen</a:t>
            </a:r>
            <a:r>
              <a:rPr lang="fr-BE" dirty="0" smtClean="0"/>
              <a:t> </a:t>
            </a:r>
            <a:r>
              <a:rPr lang="fr-BE" dirty="0" err="1" smtClean="0"/>
              <a:t>context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nl-BE" dirty="0"/>
              <a:t>CWB 227: Systematische controle op aanwezigheid van </a:t>
            </a:r>
            <a:r>
              <a:rPr lang="nl-BE" dirty="0" smtClean="0"/>
              <a:t>legionella</a:t>
            </a:r>
          </a:p>
          <a:p>
            <a:pPr lvl="1">
              <a:spcBef>
                <a:spcPct val="50000"/>
              </a:spcBef>
            </a:pPr>
            <a:r>
              <a:rPr lang="nl-BE" dirty="0" smtClean="0"/>
              <a:t>HOC 2012-II </a:t>
            </a:r>
            <a:r>
              <a:rPr lang="nl-BE" dirty="0" smtClean="0">
                <a:sym typeface="Wingdings" pitchFamily="2" charset="2"/>
              </a:rPr>
              <a:t> HOC 2013-II</a:t>
            </a:r>
          </a:p>
          <a:p>
            <a:pPr lvl="1">
              <a:spcBef>
                <a:spcPct val="50000"/>
              </a:spcBef>
            </a:pPr>
            <a:r>
              <a:rPr lang="nl-BE" dirty="0" smtClean="0">
                <a:sym typeface="Wingdings" pitchFamily="2" charset="2"/>
              </a:rPr>
              <a:t>Tech vergadering 01 (Jan13) &amp; 02 (Mei13)</a:t>
            </a:r>
            <a:endParaRPr lang="fr-BE" dirty="0"/>
          </a:p>
          <a:p>
            <a:pPr marL="342900" lvl="1" indent="-342900">
              <a:buFontTx/>
              <a:buChar char="•"/>
            </a:pPr>
            <a:r>
              <a:rPr lang="fr-BE" sz="3200" dirty="0"/>
              <a:t>HOC </a:t>
            </a:r>
            <a:r>
              <a:rPr lang="fr-BE" sz="3200" dirty="0" smtClean="0"/>
              <a:t>2013-II</a:t>
            </a:r>
            <a:endParaRPr lang="fr-BE" dirty="0" smtClean="0"/>
          </a:p>
          <a:p>
            <a:pPr lvl="1">
              <a:spcBef>
                <a:spcPct val="50000"/>
              </a:spcBef>
            </a:pPr>
            <a:r>
              <a:rPr lang="fr-BE" dirty="0"/>
              <a:t>CWB </a:t>
            </a:r>
            <a:r>
              <a:rPr lang="fr-BE" dirty="0" smtClean="0"/>
              <a:t>227 </a:t>
            </a:r>
            <a:r>
              <a:rPr lang="fr-BE" dirty="0" err="1"/>
              <a:t>afgesloten</a:t>
            </a:r>
            <a:r>
              <a:rPr lang="fr-BE" dirty="0"/>
              <a:t> </a:t>
            </a:r>
          </a:p>
          <a:p>
            <a:pPr lvl="1">
              <a:spcBef>
                <a:spcPct val="50000"/>
              </a:spcBef>
            </a:pPr>
            <a:r>
              <a:rPr lang="nl-BE" dirty="0"/>
              <a:t>DGMR-SPS-PRPER-ISTX-001 goedgekeurd (CWB 272) en gepubliceerd</a:t>
            </a:r>
            <a:r>
              <a:rPr lang="fr-BE" dirty="0"/>
              <a:t> </a:t>
            </a:r>
          </a:p>
          <a:p>
            <a:pPr marL="742950" lvl="2" indent="-342900">
              <a:buFontTx/>
              <a:buChar char="•"/>
            </a:pPr>
            <a:endParaRPr lang="fr-BE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2362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Huidige</a:t>
            </a:r>
            <a:r>
              <a:rPr lang="fr-BE" dirty="0" smtClean="0"/>
              <a:t> </a:t>
            </a:r>
            <a:r>
              <a:rPr lang="fr-BE" dirty="0" err="1" smtClean="0"/>
              <a:t>StaVaZa</a:t>
            </a:r>
            <a:r>
              <a:rPr lang="fr-BE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5963"/>
          </a:xfrm>
        </p:spPr>
        <p:txBody>
          <a:bodyPr/>
          <a:lstStyle/>
          <a:p>
            <a:r>
              <a:rPr lang="fr-BE" dirty="0" smtClean="0"/>
              <a:t>Mei13: 10tal </a:t>
            </a:r>
            <a:r>
              <a:rPr lang="fr-BE" dirty="0" err="1" smtClean="0"/>
              <a:t>beheersplannen</a:t>
            </a:r>
            <a:r>
              <a:rPr lang="fr-BE" dirty="0" smtClean="0"/>
              <a:t> </a:t>
            </a:r>
            <a:r>
              <a:rPr lang="fr-BE" dirty="0" err="1" smtClean="0"/>
              <a:t>besteld</a:t>
            </a:r>
            <a:endParaRPr lang="fr-BE" dirty="0" smtClean="0"/>
          </a:p>
          <a:p>
            <a:r>
              <a:rPr lang="fr-BE" dirty="0" smtClean="0"/>
              <a:t>MRC&amp;I-I-13-00364499 van 30Jul13</a:t>
            </a:r>
          </a:p>
          <a:p>
            <a:pPr lvl="1"/>
            <a:r>
              <a:rPr lang="fr-BE" dirty="0" smtClean="0"/>
              <a:t>Inputs van BOC </a:t>
            </a:r>
            <a:r>
              <a:rPr lang="fr-BE" dirty="0" err="1" smtClean="0"/>
              <a:t>Voorzitters</a:t>
            </a:r>
            <a:r>
              <a:rPr lang="fr-BE" dirty="0" smtClean="0"/>
              <a:t> </a:t>
            </a:r>
            <a:r>
              <a:rPr lang="fr-BE" dirty="0" err="1" smtClean="0"/>
              <a:t>gevraagd</a:t>
            </a:r>
            <a:endParaRPr lang="fr-BE" dirty="0" smtClean="0"/>
          </a:p>
          <a:p>
            <a:pPr lvl="1"/>
            <a:r>
              <a:rPr lang="fr-BE" dirty="0" smtClean="0"/>
              <a:t>7/23 </a:t>
            </a:r>
            <a:r>
              <a:rPr lang="fr-BE" dirty="0" err="1" smtClean="0"/>
              <a:t>hebben</a:t>
            </a:r>
            <a:r>
              <a:rPr lang="fr-BE" dirty="0" smtClean="0"/>
              <a:t> </a:t>
            </a:r>
            <a:r>
              <a:rPr lang="fr-BE" dirty="0" err="1" smtClean="0"/>
              <a:t>geantwoord</a:t>
            </a:r>
            <a:r>
              <a:rPr lang="fr-BE" dirty="0" smtClean="0"/>
              <a:t>:</a:t>
            </a:r>
          </a:p>
          <a:p>
            <a:pPr lvl="2"/>
            <a:r>
              <a:rPr lang="fr-BE" dirty="0" smtClean="0"/>
              <a:t>BOC1</a:t>
            </a:r>
          </a:p>
          <a:p>
            <a:pPr lvl="2"/>
            <a:r>
              <a:rPr lang="fr-BE" dirty="0" smtClean="0"/>
              <a:t>BOC3</a:t>
            </a:r>
          </a:p>
          <a:p>
            <a:pPr lvl="2"/>
            <a:r>
              <a:rPr lang="fr-BE" dirty="0" smtClean="0"/>
              <a:t>BOC4</a:t>
            </a:r>
          </a:p>
          <a:p>
            <a:pPr lvl="2"/>
            <a:r>
              <a:rPr lang="fr-BE" dirty="0" smtClean="0">
                <a:solidFill>
                  <a:srgbClr val="00B050"/>
                </a:solidFill>
              </a:rPr>
              <a:t>BOC9 </a:t>
            </a:r>
            <a:r>
              <a:rPr lang="fr-BE" dirty="0" smtClean="0"/>
              <a:t>(NOH)</a:t>
            </a:r>
          </a:p>
          <a:p>
            <a:pPr lvl="2"/>
            <a:r>
              <a:rPr lang="fr-BE" dirty="0" smtClean="0">
                <a:solidFill>
                  <a:srgbClr val="00B050"/>
                </a:solidFill>
              </a:rPr>
              <a:t>BOC15 </a:t>
            </a:r>
            <a:r>
              <a:rPr lang="fr-BE" dirty="0" smtClean="0"/>
              <a:t>(Koksijde &amp; </a:t>
            </a:r>
            <a:r>
              <a:rPr lang="fr-BE" dirty="0" err="1" smtClean="0"/>
              <a:t>Lombardsijde</a:t>
            </a:r>
            <a:r>
              <a:rPr lang="fr-BE" dirty="0" smtClean="0"/>
              <a:t>)</a:t>
            </a:r>
          </a:p>
          <a:p>
            <a:pPr lvl="2"/>
            <a:r>
              <a:rPr lang="fr-BE" dirty="0" smtClean="0"/>
              <a:t>BOC16</a:t>
            </a:r>
          </a:p>
          <a:p>
            <a:pPr lvl="2"/>
            <a:r>
              <a:rPr lang="fr-BE" dirty="0" smtClean="0">
                <a:solidFill>
                  <a:srgbClr val="00B050"/>
                </a:solidFill>
              </a:rPr>
              <a:t>BOC21</a:t>
            </a:r>
            <a:r>
              <a:rPr lang="fr-BE" dirty="0" smtClean="0"/>
              <a:t> (Peutie)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26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/>
              <a:t>Huidige</a:t>
            </a:r>
            <a:r>
              <a:rPr lang="fr-BE" dirty="0"/>
              <a:t> </a:t>
            </a:r>
            <a:r>
              <a:rPr lang="fr-BE" dirty="0" err="1" smtClean="0"/>
              <a:t>StaVaZa</a:t>
            </a:r>
            <a:r>
              <a:rPr lang="fr-BE" dirty="0" smtClean="0"/>
              <a:t> (1/3</a:t>
            </a:r>
            <a:r>
              <a:rPr lang="fr-BE" dirty="0"/>
              <a:t>)</a:t>
            </a:r>
            <a:r>
              <a:rPr lang="fr-BE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/>
          <a:lstStyle/>
          <a:p>
            <a:r>
              <a:rPr lang="nl-BE" dirty="0" smtClean="0"/>
              <a:t>Legionella beheersplannen 2013:</a:t>
            </a:r>
          </a:p>
          <a:p>
            <a:endParaRPr lang="nl-BE" dirty="0"/>
          </a:p>
        </p:txBody>
      </p:sp>
      <p:pic>
        <p:nvPicPr>
          <p:cNvPr id="1358" name="Picture 33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59" y="1960285"/>
            <a:ext cx="8985646" cy="482949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003499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/>
              <a:t>Huidige</a:t>
            </a:r>
            <a:r>
              <a:rPr lang="fr-BE" dirty="0"/>
              <a:t> </a:t>
            </a:r>
            <a:r>
              <a:rPr lang="fr-BE" dirty="0" err="1" smtClean="0"/>
              <a:t>StaVaZa</a:t>
            </a:r>
            <a:r>
              <a:rPr lang="fr-BE" dirty="0" smtClean="0"/>
              <a:t> (2/3</a:t>
            </a:r>
            <a:r>
              <a:rPr lang="fr-BE" dirty="0"/>
              <a:t>)</a:t>
            </a:r>
            <a:r>
              <a:rPr lang="fr-BE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 err="1" smtClean="0"/>
              <a:t>Heverlee</a:t>
            </a:r>
            <a:r>
              <a:rPr lang="fr-BE" dirty="0" smtClean="0"/>
              <a:t> – </a:t>
            </a:r>
            <a:r>
              <a:rPr lang="fr-BE" dirty="0" err="1" smtClean="0"/>
              <a:t>Blokken</a:t>
            </a:r>
            <a:r>
              <a:rPr lang="fr-BE" dirty="0" smtClean="0"/>
              <a:t> A &amp; L – 02 </a:t>
            </a:r>
            <a:r>
              <a:rPr lang="fr-BE" dirty="0" err="1" smtClean="0"/>
              <a:t>Mobiele</a:t>
            </a:r>
            <a:r>
              <a:rPr lang="fr-BE" dirty="0" smtClean="0"/>
              <a:t> </a:t>
            </a:r>
            <a:r>
              <a:rPr lang="fr-BE" dirty="0" err="1" smtClean="0"/>
              <a:t>doseerunits</a:t>
            </a:r>
            <a:r>
              <a:rPr lang="fr-BE" dirty="0" smtClean="0"/>
              <a:t> </a:t>
            </a:r>
            <a:r>
              <a:rPr lang="fr-BE" dirty="0" err="1" smtClean="0"/>
              <a:t>geinstalleerd</a:t>
            </a:r>
            <a:r>
              <a:rPr lang="fr-BE" dirty="0" smtClean="0"/>
              <a:t> in Okt13</a:t>
            </a:r>
          </a:p>
          <a:p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780928"/>
            <a:ext cx="5253608" cy="3940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8468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Huidige</a:t>
            </a:r>
            <a:r>
              <a:rPr lang="fr-BE" dirty="0" smtClean="0"/>
              <a:t> </a:t>
            </a:r>
            <a:r>
              <a:rPr lang="fr-BE" dirty="0" err="1" smtClean="0"/>
              <a:t>StaVaZa</a:t>
            </a:r>
            <a:r>
              <a:rPr lang="fr-BE" dirty="0" smtClean="0"/>
              <a:t> (3/3)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 err="1" smtClean="0"/>
              <a:t>Oplevering</a:t>
            </a:r>
            <a:r>
              <a:rPr lang="fr-BE" dirty="0" smtClean="0"/>
              <a:t> </a:t>
            </a:r>
            <a:r>
              <a:rPr lang="fr-BE" dirty="0" err="1" smtClean="0"/>
              <a:t>Legionella</a:t>
            </a:r>
            <a:r>
              <a:rPr lang="fr-BE" dirty="0" smtClean="0"/>
              <a:t> </a:t>
            </a:r>
            <a:r>
              <a:rPr lang="fr-BE" dirty="0" err="1" smtClean="0"/>
              <a:t>beheersplannen</a:t>
            </a:r>
            <a:r>
              <a:rPr lang="fr-BE" dirty="0" smtClean="0"/>
              <a:t>:</a:t>
            </a:r>
          </a:p>
          <a:p>
            <a:pPr lvl="1"/>
            <a:r>
              <a:rPr lang="fr-BE" dirty="0" smtClean="0"/>
              <a:t>KMS – Fa TEM – 04Nov13</a:t>
            </a:r>
          </a:p>
          <a:p>
            <a:pPr lvl="1"/>
            <a:r>
              <a:rPr lang="fr-BE" dirty="0" smtClean="0"/>
              <a:t>Fa DALKIA – 22Nov13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8246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Way</a:t>
            </a:r>
            <a:r>
              <a:rPr lang="fr-BE" dirty="0" smtClean="0"/>
              <a:t> </a:t>
            </a:r>
            <a:r>
              <a:rPr lang="fr-BE" dirty="0" err="1" smtClean="0"/>
              <a:t>Ahead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 smtClean="0"/>
              <a:t>Inputs BOC </a:t>
            </a:r>
            <a:r>
              <a:rPr lang="fr-BE" dirty="0" err="1" smtClean="0"/>
              <a:t>Voorzitters</a:t>
            </a:r>
            <a:r>
              <a:rPr lang="fr-BE" dirty="0" smtClean="0"/>
              <a:t> </a:t>
            </a:r>
            <a:r>
              <a:rPr lang="fr-BE" dirty="0" err="1" smtClean="0"/>
              <a:t>verder</a:t>
            </a:r>
            <a:r>
              <a:rPr lang="fr-BE" dirty="0" smtClean="0"/>
              <a:t> </a:t>
            </a:r>
            <a:r>
              <a:rPr lang="fr-BE" dirty="0" err="1" smtClean="0"/>
              <a:t>uitbaten</a:t>
            </a:r>
            <a:endParaRPr lang="fr-BE" dirty="0" smtClean="0"/>
          </a:p>
          <a:p>
            <a:r>
              <a:rPr lang="fr-BE" dirty="0" err="1" smtClean="0"/>
              <a:t>Opgeleverde</a:t>
            </a:r>
            <a:r>
              <a:rPr lang="fr-BE" dirty="0" smtClean="0"/>
              <a:t> </a:t>
            </a:r>
            <a:r>
              <a:rPr lang="fr-BE" dirty="0" err="1" smtClean="0"/>
              <a:t>Plannen</a:t>
            </a:r>
            <a:r>
              <a:rPr lang="fr-BE" dirty="0" smtClean="0"/>
              <a:t> </a:t>
            </a:r>
            <a:r>
              <a:rPr lang="fr-BE" dirty="0" err="1" smtClean="0"/>
              <a:t>verspreiden</a:t>
            </a:r>
            <a:r>
              <a:rPr lang="fr-BE" dirty="0" smtClean="0"/>
              <a:t> en </a:t>
            </a:r>
            <a:r>
              <a:rPr lang="fr-BE" dirty="0" err="1" smtClean="0"/>
              <a:t>laten</a:t>
            </a:r>
            <a:r>
              <a:rPr lang="fr-BE" dirty="0" smtClean="0"/>
              <a:t> </a:t>
            </a:r>
            <a:r>
              <a:rPr lang="fr-BE" dirty="0" err="1" smtClean="0"/>
              <a:t>toepassen</a:t>
            </a:r>
            <a:endParaRPr lang="fr-BE" dirty="0" smtClean="0"/>
          </a:p>
          <a:p>
            <a:r>
              <a:rPr lang="fr-BE" dirty="0" err="1" smtClean="0"/>
              <a:t>Bestellingen</a:t>
            </a:r>
            <a:r>
              <a:rPr lang="fr-BE" dirty="0" smtClean="0"/>
              <a:t> 2014 </a:t>
            </a:r>
            <a:r>
              <a:rPr lang="fr-BE" dirty="0" err="1" smtClean="0"/>
              <a:t>voorbereiden</a:t>
            </a:r>
            <a:endParaRPr lang="fr-BE" dirty="0" smtClean="0"/>
          </a:p>
          <a:p>
            <a:r>
              <a:rPr lang="fr-BE" dirty="0" err="1" smtClean="0"/>
              <a:t>Resultaten</a:t>
            </a:r>
            <a:r>
              <a:rPr lang="fr-BE" dirty="0" smtClean="0"/>
              <a:t> test case HEVERLEE </a:t>
            </a:r>
            <a:r>
              <a:rPr lang="fr-BE" smtClean="0"/>
              <a:t>evalueren</a:t>
            </a:r>
            <a:endParaRPr lang="fr-BE" dirty="0" smtClean="0"/>
          </a:p>
          <a:p>
            <a:r>
              <a:rPr lang="fr-BE" dirty="0" err="1" smtClean="0"/>
              <a:t>Ontbrekende</a:t>
            </a:r>
            <a:r>
              <a:rPr lang="fr-BE" dirty="0" smtClean="0"/>
              <a:t> </a:t>
            </a:r>
            <a:r>
              <a:rPr lang="fr-BE" dirty="0" err="1" smtClean="0"/>
              <a:t>prijsoffertes</a:t>
            </a:r>
            <a:r>
              <a:rPr lang="fr-BE" dirty="0" smtClean="0"/>
              <a:t> 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9590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C23645-AA32-47A2-9F6C-66A08E2E617A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2458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eaLnBrk="1" hangingPunct="1"/>
            <a:r>
              <a:rPr lang="nl-BE" sz="4000" smtClean="0"/>
              <a:t>Q&amp;A</a:t>
            </a:r>
            <a:endParaRPr lang="fr-FR" sz="4000" smtClean="0"/>
          </a:p>
        </p:txBody>
      </p:sp>
      <p:pic>
        <p:nvPicPr>
          <p:cNvPr id="1026" name="Picture 2" descr="C:\Program Files\Microsoft Office\MEDIA\CAGCAT10\j0293236.w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204864"/>
            <a:ext cx="4176464" cy="3081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1424733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_DGM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LongProperties xmlns="http://schemas.microsoft.com/office/2006/metadata/longProperties"/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ang xmlns="f7ddc2ac-89c6-4d8b-b53b-3dfdf1e82303">NF</Lang>
    <Onderwerp_x002f_Suject xmlns="f7ddc2ac-89c6-4d8b-b53b-3dfdf1e82303">Verslag/Rapport 2012</Onderwerp_x002f_Suject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4D999AD0A1294428A5DBE4829299964" ma:contentTypeVersion="3" ma:contentTypeDescription="Create a new document." ma:contentTypeScope="" ma:versionID="8dc7b8c8b140e3fcf20fea98503f6260">
  <xsd:schema xmlns:xsd="http://www.w3.org/2001/XMLSchema" xmlns:xs="http://www.w3.org/2001/XMLSchema" xmlns:p="http://schemas.microsoft.com/office/2006/metadata/properties" xmlns:ns2="f7ddc2ac-89c6-4d8b-b53b-3dfdf1e82303" targetNamespace="http://schemas.microsoft.com/office/2006/metadata/properties" ma:root="true" ma:fieldsID="9ed9da9941ba7c7f626b3aef2caac745" ns2:_="">
    <xsd:import namespace="f7ddc2ac-89c6-4d8b-b53b-3dfdf1e82303"/>
    <xsd:element name="properties">
      <xsd:complexType>
        <xsd:sequence>
          <xsd:element name="documentManagement">
            <xsd:complexType>
              <xsd:all>
                <xsd:element ref="ns2:Lang"/>
                <xsd:element ref="ns2:Onderwerp_x002f_Suject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ddc2ac-89c6-4d8b-b53b-3dfdf1e82303" elementFormDefault="qualified">
    <xsd:import namespace="http://schemas.microsoft.com/office/2006/documentManagement/types"/>
    <xsd:import namespace="http://schemas.microsoft.com/office/infopath/2007/PartnerControls"/>
    <xsd:element name="Lang" ma:index="8" ma:displayName="Lang" ma:default="-" ma:format="Dropdown" ma:internalName="Lang">
      <xsd:simpleType>
        <xsd:restriction base="dms:Choice">
          <xsd:enumeration value="-"/>
          <xsd:enumeration value="N"/>
          <xsd:enumeration value="F"/>
          <xsd:enumeration value="NF"/>
        </xsd:restriction>
      </xsd:simpleType>
    </xsd:element>
    <xsd:element name="Onderwerp_x002f_Suject" ma:index="10" ma:displayName="Onderwerp/Sujet" ma:default="Verslag/Rapport 2012" ma:format="Dropdown" ma:internalName="Onderwerp_x002f_Suject">
      <xsd:simpleType>
        <xsd:restriction base="dms:Choice">
          <xsd:enumeration value="Verslag/Rapport 2012"/>
          <xsd:enumeration value="Verslag/Rapport 2013"/>
          <xsd:enumeration value="Verslag/Rapport 2014"/>
          <xsd:enumeration value="Briefing 2012"/>
          <xsd:enumeration value="Briefing 2013"/>
          <xsd:enumeration value="Briefing 2014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N"/>
        <xsd:element ref="dc:subject" maxOccurs="1" ma:index="9" ma:displayName="Subject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DE95467-361F-4BA0-8894-20A51057ABCD}">
  <ds:schemaRefs>
    <ds:schemaRef ds:uri="http://schemas.microsoft.com/office/2006/metadata/longProperties"/>
  </ds:schemaRefs>
</ds:datastoreItem>
</file>

<file path=customXml/itemProps2.xml><?xml version="1.0" encoding="utf-8"?>
<ds:datastoreItem xmlns:ds="http://schemas.openxmlformats.org/officeDocument/2006/customXml" ds:itemID="{BDBBE817-97E2-4417-8C5A-A6C1BA3E368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402F938-835F-47E0-A4A2-1521E49989E6}">
  <ds:schemaRefs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purl.org/dc/terms/"/>
    <ds:schemaRef ds:uri="http://www.w3.org/XML/1998/namespace"/>
    <ds:schemaRef ds:uri="http://schemas.openxmlformats.org/package/2006/metadata/core-properties"/>
    <ds:schemaRef ds:uri="f7ddc2ac-89c6-4d8b-b53b-3dfdf1e82303"/>
    <ds:schemaRef ds:uri="http://schemas.microsoft.com/office/2006/metadata/properties"/>
    <ds:schemaRef ds:uri="http://purl.org/dc/dcmitype/"/>
  </ds:schemaRefs>
</ds:datastoreItem>
</file>

<file path=customXml/itemProps4.xml><?xml version="1.0" encoding="utf-8"?>
<ds:datastoreItem xmlns:ds="http://schemas.openxmlformats.org/officeDocument/2006/customXml" ds:itemID="{DF49E548-5D6F-4768-A052-1BA36EADBBB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7ddc2ac-89c6-4d8b-b53b-3dfdf1e8230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Powerpoint_DGMR</Template>
  <TotalTime>408</TotalTime>
  <Words>161</Words>
  <Application>Microsoft Office PowerPoint</Application>
  <PresentationFormat>On-screen Show (4:3)</PresentationFormat>
  <Paragraphs>40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Powerpoint_DGMR</vt:lpstr>
      <vt:lpstr>PowerPoint Presentation</vt:lpstr>
      <vt:lpstr>Algemeen context</vt:lpstr>
      <vt:lpstr>Huidige StaVaZa </vt:lpstr>
      <vt:lpstr>Huidige StaVaZa (1/3) </vt:lpstr>
      <vt:lpstr>Huidige StaVaZa (2/3) </vt:lpstr>
      <vt:lpstr>Huidige StaVaZa (3/3)</vt:lpstr>
      <vt:lpstr>Way Ahead</vt:lpstr>
      <vt:lpstr>Q&amp;A</vt:lpstr>
    </vt:vector>
  </TitlesOfParts>
  <Company>Belgian Defense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IST</dc:title>
  <dc:subject>Briefing</dc:subject>
  <dc:creator>Lutgart CLAES ir.</dc:creator>
  <cp:lastModifiedBy>Dauge Thierry</cp:lastModifiedBy>
  <cp:revision>33</cp:revision>
  <cp:lastPrinted>2013-01-22T15:54:10Z</cp:lastPrinted>
  <dcterms:created xsi:type="dcterms:W3CDTF">2012-11-14T10:42:44Z</dcterms:created>
  <dcterms:modified xsi:type="dcterms:W3CDTF">2013-10-23T14:45:03Z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Beschrijving">
    <vt:lpwstr>Power Point Presentation (voorbeeld)</vt:lpwstr>
  </property>
  <property fmtid="{D5CDD505-2E9C-101B-9397-08002B2CF9AE}" pid="4" name="lang">
    <vt:lpwstr>NF</vt:lpwstr>
  </property>
  <property fmtid="{D5CDD505-2E9C-101B-9397-08002B2CF9AE}" pid="5" name="ImageCreateDate">
    <vt:lpwstr/>
  </property>
  <property fmtid="{D5CDD505-2E9C-101B-9397-08002B2CF9AE}" pid="6" name="Description">
    <vt:lpwstr/>
  </property>
  <property fmtid="{D5CDD505-2E9C-101B-9397-08002B2CF9AE}" pid="7" name="Order0">
    <vt:lpwstr>50.0000000000000</vt:lpwstr>
  </property>
  <property fmtid="{D5CDD505-2E9C-101B-9397-08002B2CF9AE}" pid="8" name="PublishingExpirationDate">
    <vt:lpwstr/>
  </property>
  <property fmtid="{D5CDD505-2E9C-101B-9397-08002B2CF9AE}" pid="9" name="PublishingStartDate">
    <vt:lpwstr/>
  </property>
  <property fmtid="{D5CDD505-2E9C-101B-9397-08002B2CF9AE}" pid="10" name="ContentTypeId">
    <vt:lpwstr>0x010100B4D999AD0A1294428A5DBE4829299964</vt:lpwstr>
  </property>
</Properties>
</file>