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0" r:id="rId2"/>
    <p:sldId id="349" r:id="rId3"/>
    <p:sldId id="345" r:id="rId4"/>
    <p:sldId id="357" r:id="rId5"/>
    <p:sldId id="358" r:id="rId6"/>
    <p:sldId id="359" r:id="rId7"/>
    <p:sldId id="295" r:id="rId8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  <a:sym typeface="Wingdings 3" pitchFamily="18" charset="2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  <a:sym typeface="Wingdings 3" pitchFamily="18" charset="2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  <a:sym typeface="Wingdings 3" pitchFamily="18" charset="2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  <a:sym typeface="Wingdings 3" pitchFamily="18" charset="2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  <a:sym typeface="Wingdings 3" pitchFamily="18" charset="2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  <a:sym typeface="Wingdings 3" pitchFamily="18" charset="2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  <a:sym typeface="Wingdings 3" pitchFamily="18" charset="2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  <a:sym typeface="Wingdings 3" pitchFamily="18" charset="2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  <a:sym typeface="Wingdings 3" pitchFamily="18" charset="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0000CC"/>
    <a:srgbClr val="008000"/>
    <a:srgbClr val="33CC33"/>
    <a:srgbClr val="FF9900"/>
    <a:srgbClr val="CC3300"/>
    <a:srgbClr val="CC66FF"/>
    <a:srgbClr val="CCFF33"/>
    <a:srgbClr val="CC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42" autoAdjust="0"/>
  </p:normalViewPr>
  <p:slideViewPr>
    <p:cSldViewPr>
      <p:cViewPr>
        <p:scale>
          <a:sx n="100" d="100"/>
          <a:sy n="100" d="100"/>
        </p:scale>
        <p:origin x="-1944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C8A6E0E-43F8-4A52-A993-847112257F08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9E40365-B53E-4BA2-BA9F-3C82B149B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24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889E913-996E-42BF-B7C8-EE7328167938}" type="datetimeFigureOut">
              <a:rPr lang="en-US"/>
              <a:pPr>
                <a:defRPr/>
              </a:pPr>
              <a:t>9/8/2014</a:t>
            </a:fld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560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7D04AB8-4B73-4416-8F41-88E2FF9D30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548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D04AB8-4B73-4416-8F41-88E2FF9D30C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89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>
                <a:ea typeface="ＭＳ Ｐゴシック"/>
                <a:cs typeface="ＭＳ Ｐゴシック"/>
              </a:rPr>
              <a:t>Bfg EenhComd + S1 </a:t>
            </a:r>
          </a:p>
        </p:txBody>
      </p:sp>
      <p:sp>
        <p:nvSpPr>
          <p:cNvPr id="30722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nl-BE" sz="1200">
                <a:ea typeface="ＭＳ Ｐゴシック"/>
                <a:cs typeface="ＭＳ Ｐゴシック"/>
              </a:rPr>
              <a:t>PEUTIE – 08 Sep 09 </a:t>
            </a:r>
            <a:endParaRPr lang="en-US" sz="1200">
              <a:ea typeface="ＭＳ Ｐゴシック"/>
              <a:cs typeface="ＭＳ Ｐゴシック"/>
            </a:endParaRPr>
          </a:p>
        </p:txBody>
      </p:sp>
      <p:sp>
        <p:nvSpPr>
          <p:cNvPr id="30723" name="Rectangle 6"/>
          <p:cNvSpPr txBox="1">
            <a:spLocks noGrp="1" noChangeArrowheads="1"/>
          </p:cNvSpPr>
          <p:nvPr/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nl-BE" sz="1200">
                <a:ea typeface="ＭＳ Ｐゴシック"/>
                <a:cs typeface="ＭＳ Ｐゴシック"/>
              </a:rPr>
              <a:t>HRP-W</a:t>
            </a:r>
            <a:endParaRPr lang="en-US" sz="1200">
              <a:ea typeface="ＭＳ Ｐゴシック"/>
              <a:cs typeface="ＭＳ Ｐゴシック"/>
            </a:endParaRPr>
          </a:p>
        </p:txBody>
      </p:sp>
      <p:sp>
        <p:nvSpPr>
          <p:cNvPr id="30724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8292A38-95A5-47EC-9BB3-9AFB6D40D10B}" type="slidenum">
              <a:rPr lang="en-US" sz="1200">
                <a:ea typeface="ＭＳ Ｐゴシック"/>
                <a:cs typeface="ＭＳ Ｐゴシック"/>
              </a:rPr>
              <a:pPr algn="r"/>
              <a:t>7</a:t>
            </a:fld>
            <a:endParaRPr lang="en-US" sz="1200">
              <a:ea typeface="ＭＳ Ｐゴシック"/>
              <a:cs typeface="ＭＳ Ｐゴシック"/>
            </a:endParaRPr>
          </a:p>
        </p:txBody>
      </p:sp>
      <p:sp>
        <p:nvSpPr>
          <p:cNvPr id="307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BCEF2-D197-4C14-AF7B-8A00705E85E5}" type="datetime1">
              <a:rPr lang="nl-BE"/>
              <a:pPr>
                <a:defRPr/>
              </a:pPr>
              <a:t>8/09/2014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38E17-B7D4-4E26-B94D-B5258FFD5EF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FC3B4-7208-456D-99B4-3CA22F0E5C20}" type="datetime1">
              <a:rPr lang="nl-BE"/>
              <a:pPr>
                <a:defRPr/>
              </a:pPr>
              <a:t>8/09/2014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F0C01-F197-4FFD-A859-6B04014E6BF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AC63B-9BA7-4C1C-82B5-90AEBA686546}" type="datetime1">
              <a:rPr lang="nl-BE"/>
              <a:pPr>
                <a:defRPr/>
              </a:pPr>
              <a:t>8/09/2014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68A08-0109-41ED-8F5C-F4F4D7DD616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5A22B-960C-4F09-876B-26B13B33195F}" type="datetime1">
              <a:rPr lang="nl-BE"/>
              <a:pPr>
                <a:defRPr/>
              </a:pPr>
              <a:t>8/09/2014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EAE3F-1918-42A2-95F0-42C79F86276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85203-881F-4902-B873-CEA039AD0C2D}" type="datetime1">
              <a:rPr lang="nl-BE"/>
              <a:pPr>
                <a:defRPr/>
              </a:pPr>
              <a:t>8/09/2014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F1389-41F3-45DF-8E8B-86BE60F4C463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D72EE-BE4A-4CED-BB65-1BE0C9201D12}" type="datetime1">
              <a:rPr lang="nl-BE"/>
              <a:pPr>
                <a:defRPr/>
              </a:pPr>
              <a:t>8/09/2014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85465-9586-4D80-B482-FD855B799613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E1891-1CBC-4F0D-85C3-A47A0A9B1C56}" type="datetime1">
              <a:rPr lang="nl-BE"/>
              <a:pPr>
                <a:defRPr/>
              </a:pPr>
              <a:t>8/09/2014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E8550-EB8D-4E7B-88CD-8A7560B3A7D1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6211E-705C-45DA-9AD9-F26BEF5F2CA5}" type="datetime1">
              <a:rPr lang="nl-BE"/>
              <a:pPr>
                <a:defRPr/>
              </a:pPr>
              <a:t>8/09/2014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27B97-675A-479D-8F5D-14CC6991D80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869A3-3B12-4E50-A6C5-D4BAD2EEB37C}" type="datetime1">
              <a:rPr lang="nl-BE"/>
              <a:pPr>
                <a:defRPr/>
              </a:pPr>
              <a:t>8/09/2014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8EC8F-7063-4647-9C5F-A625D74D575A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28BA5-DB13-4956-83B9-F4815A190585}" type="datetime1">
              <a:rPr lang="nl-BE"/>
              <a:pPr>
                <a:defRPr/>
              </a:pPr>
              <a:t>8/09/2014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C52F9-EA31-4D67-9D81-9AA3C1B2B12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1CDB8-9817-4C77-8748-E1C8186DFE75}" type="datetime1">
              <a:rPr lang="nl-BE"/>
              <a:pPr>
                <a:defRPr/>
              </a:pPr>
              <a:t>8/09/2014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6E6C3-2567-4D04-BA2B-1E4751CD315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707FB-C0E8-4AE5-A7CC-37921FF6F562}" type="datetime1">
              <a:rPr lang="nl-BE"/>
              <a:pPr>
                <a:defRPr/>
              </a:pPr>
              <a:t>8/09/2014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C1D56-5697-4535-9570-CAA7CD0F78C3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5488AC-EEED-4EBF-B384-3B55167D94AE}" type="datetime1">
              <a:rPr lang="nl-BE"/>
              <a:pPr>
                <a:defRPr/>
              </a:pPr>
              <a:t>8/09/2014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FontTx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D8B248-73A4-4C8F-9BBE-BA52F034C53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1031" name="Picture 27" descr="logo_hr_transparant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79388" y="6092825"/>
            <a:ext cx="71913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ghr.mil.intra/default.htm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.colmant@mil.be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49A2F5-072C-4904-BE85-AEA8A611C74F}" type="slidenum">
              <a:rPr lang="nl-BE"/>
              <a:pPr>
                <a:defRPr/>
              </a:pPr>
              <a:t>1</a:t>
            </a:fld>
            <a:endParaRPr lang="nl-BE"/>
          </a:p>
        </p:txBody>
      </p:sp>
      <p:sp>
        <p:nvSpPr>
          <p:cNvPr id="10" name="Slide Number Placeholder 5"/>
          <p:cNvSpPr txBox="1">
            <a:spLocks noGrp="1"/>
          </p:cNvSpPr>
          <p:nvPr/>
        </p:nvSpPr>
        <p:spPr>
          <a:xfrm>
            <a:off x="6553200" y="6356350"/>
            <a:ext cx="1619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B329FDE-EFB9-4126-B42E-9670EF51365D}" type="slidenum">
              <a:rPr lang="nl-B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nl-B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6388" name="Title 1"/>
          <p:cNvSpPr txBox="1">
            <a:spLocks/>
          </p:cNvSpPr>
          <p:nvPr/>
        </p:nvSpPr>
        <p:spPr bwMode="auto">
          <a:xfrm>
            <a:off x="1476375" y="1557338"/>
            <a:ext cx="669607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GB" sz="1800" b="1">
              <a:latin typeface="Calibri" pitchFamily="34" charset="0"/>
            </a:endParaRPr>
          </a:p>
        </p:txBody>
      </p:sp>
      <p:sp>
        <p:nvSpPr>
          <p:cNvPr id="16389" name="Subtitle 2"/>
          <p:cNvSpPr txBox="1">
            <a:spLocks/>
          </p:cNvSpPr>
          <p:nvPr/>
        </p:nvSpPr>
        <p:spPr bwMode="auto">
          <a:xfrm>
            <a:off x="2195513" y="1700213"/>
            <a:ext cx="5689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800" b="1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513" y="3481388"/>
            <a:ext cx="4105275" cy="3048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smtClean="0">
                <a:solidFill>
                  <a:srgbClr val="000000"/>
                </a:solidFill>
                <a:cs typeface="Courier New" pitchFamily="49" charset="0"/>
              </a:rPr>
              <a:t>05 </a:t>
            </a:r>
            <a:r>
              <a:rPr lang="fr-BE" sz="1400">
                <a:solidFill>
                  <a:srgbClr val="000000"/>
                </a:solidFill>
                <a:cs typeface="Courier New" pitchFamily="49" charset="0"/>
              </a:rPr>
              <a:t>Sep </a:t>
            </a:r>
            <a:r>
              <a:rPr lang="fr-BE" sz="1400" smtClean="0">
                <a:solidFill>
                  <a:srgbClr val="000000"/>
                </a:solidFill>
                <a:cs typeface="Courier New" pitchFamily="49" charset="0"/>
              </a:rPr>
              <a:t>14             </a:t>
            </a:r>
            <a:r>
              <a:rPr lang="fr-BE" sz="1400">
                <a:solidFill>
                  <a:srgbClr val="000000"/>
                </a:solidFill>
                <a:cs typeface="Courier New" pitchFamily="49" charset="0"/>
              </a:rPr>
              <a:t>	          </a:t>
            </a:r>
            <a:r>
              <a:rPr lang="fr-BE" sz="1400" dirty="0" err="1">
                <a:solidFill>
                  <a:srgbClr val="000000"/>
                </a:solidFill>
                <a:cs typeface="Courier New" pitchFamily="49" charset="0"/>
              </a:rPr>
              <a:t>AdjtMaj</a:t>
            </a:r>
            <a:r>
              <a:rPr lang="fr-BE" sz="1400" dirty="0">
                <a:solidFill>
                  <a:srgbClr val="000000"/>
                </a:solidFill>
                <a:cs typeface="Courier New" pitchFamily="49" charset="0"/>
              </a:rPr>
              <a:t> M.DE MEYER</a:t>
            </a:r>
            <a:endParaRPr lang="en-US" sz="1400" dirty="0">
              <a:solidFill>
                <a:srgbClr val="000000"/>
              </a:solidFill>
              <a:cs typeface="Courier New" pitchFamily="49" charset="0"/>
            </a:endParaRPr>
          </a:p>
        </p:txBody>
      </p:sp>
      <p:sp>
        <p:nvSpPr>
          <p:cNvPr id="16391" name="TextBox 6"/>
          <p:cNvSpPr txBox="1">
            <a:spLocks noChangeArrowheads="1"/>
          </p:cNvSpPr>
          <p:nvPr/>
        </p:nvSpPr>
        <p:spPr bwMode="auto">
          <a:xfrm>
            <a:off x="3708400" y="3500438"/>
            <a:ext cx="2736850" cy="3048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40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6392" name="Picture 7" descr="logo_hr10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04000" y="2724150"/>
            <a:ext cx="9810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Subtitle 2"/>
          <p:cNvSpPr txBox="1">
            <a:spLocks/>
          </p:cNvSpPr>
          <p:nvPr/>
        </p:nvSpPr>
        <p:spPr bwMode="auto">
          <a:xfrm>
            <a:off x="2195513" y="2565400"/>
            <a:ext cx="40322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  <a:spcBef>
                <a:spcPct val="20000"/>
              </a:spcBef>
            </a:pPr>
            <a:endParaRPr lang="en-US" sz="2800" b="1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394" name="Title 1"/>
          <p:cNvSpPr txBox="1">
            <a:spLocks/>
          </p:cNvSpPr>
          <p:nvPr/>
        </p:nvSpPr>
        <p:spPr bwMode="auto">
          <a:xfrm>
            <a:off x="1979613" y="1557338"/>
            <a:ext cx="5976937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BE" sz="3200" b="1">
                <a:latin typeface="Calibri" pitchFamily="34" charset="0"/>
                <a:cs typeface="Courier New" pitchFamily="49" charset="0"/>
              </a:rPr>
              <a:t>Réunion </a:t>
            </a:r>
            <a:r>
              <a:rPr lang="fr-BE" sz="3200" b="1" smtClean="0">
                <a:latin typeface="Calibri" pitchFamily="34" charset="0"/>
                <a:cs typeface="Courier New" pitchFamily="49" charset="0"/>
              </a:rPr>
              <a:t>Informelle</a:t>
            </a:r>
            <a:endParaRPr lang="fr-BE" sz="3200" b="1" dirty="0">
              <a:latin typeface="Calibri" pitchFamily="34" charset="0"/>
              <a:cs typeface="Courier New" pitchFamily="49" charset="0"/>
            </a:endParaRPr>
          </a:p>
          <a:p>
            <a:pPr algn="ctr"/>
            <a:r>
              <a:rPr lang="fr-BE" dirty="0">
                <a:latin typeface="Calibri" pitchFamily="34" charset="0"/>
                <a:cs typeface="Courier New" pitchFamily="49" charset="0"/>
              </a:rPr>
              <a:t>Proposition </a:t>
            </a:r>
            <a:r>
              <a:rPr lang="fr-BE" dirty="0" smtClean="0">
                <a:latin typeface="Calibri" pitchFamily="34" charset="0"/>
                <a:cs typeface="Courier New" pitchFamily="49" charset="0"/>
              </a:rPr>
              <a:t>Reg-Werv-001 </a:t>
            </a:r>
            <a:r>
              <a:rPr lang="fr-BE" dirty="0">
                <a:latin typeface="Calibri" pitchFamily="34" charset="0"/>
                <a:cs typeface="Courier New" pitchFamily="49" charset="0"/>
              </a:rPr>
              <a:t>/ </a:t>
            </a:r>
            <a:r>
              <a:rPr lang="fr-BE" dirty="0" err="1">
                <a:latin typeface="Calibri" pitchFamily="34" charset="0"/>
                <a:cs typeface="Courier New" pitchFamily="49" charset="0"/>
              </a:rPr>
              <a:t>Rev</a:t>
            </a:r>
            <a:r>
              <a:rPr lang="fr-BE" dirty="0">
                <a:latin typeface="Calibri" pitchFamily="34" charset="0"/>
                <a:cs typeface="Courier New" pitchFamily="49" charset="0"/>
              </a:rPr>
              <a:t> </a:t>
            </a:r>
            <a:r>
              <a:rPr lang="fr-BE" dirty="0" smtClean="0">
                <a:latin typeface="Calibri" pitchFamily="34" charset="0"/>
                <a:cs typeface="Courier New" pitchFamily="49" charset="0"/>
              </a:rPr>
              <a:t>006</a:t>
            </a:r>
            <a:endParaRPr lang="fr-BE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16395" name="Subtitle 2"/>
          <p:cNvSpPr txBox="1">
            <a:spLocks/>
          </p:cNvSpPr>
          <p:nvPr/>
        </p:nvSpPr>
        <p:spPr bwMode="auto">
          <a:xfrm>
            <a:off x="2195513" y="2563813"/>
            <a:ext cx="417671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nl-BE" sz="2000">
                <a:latin typeface="Calibri" pitchFamily="34" charset="0"/>
              </a:rPr>
              <a:t>HRB-R&amp;S/Synth</a:t>
            </a:r>
            <a:r>
              <a:rPr lang="fr-BE" sz="2000">
                <a:latin typeface="Calibri" pitchFamily="34" charset="0"/>
              </a:rPr>
              <a:t> </a:t>
            </a:r>
            <a:endParaRPr lang="fr-BE" sz="2000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 noGrp="1"/>
          </p:cNvSpPr>
          <p:nvPr/>
        </p:nvSpPr>
        <p:spPr>
          <a:xfrm>
            <a:off x="6553200" y="6356350"/>
            <a:ext cx="1619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A437347-86EC-4D6A-9978-A7FF3715DD88}" type="slidenum">
              <a:rPr lang="nl-B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nl-B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4" name="Slide Number Placeholder 5"/>
          <p:cNvSpPr txBox="1">
            <a:spLocks noGrp="1"/>
          </p:cNvSpPr>
          <p:nvPr/>
        </p:nvSpPr>
        <p:spPr>
          <a:xfrm>
            <a:off x="6553200" y="6356350"/>
            <a:ext cx="1619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8462E1A-1C7C-4387-9EC4-7BE35E49625A}" type="slidenum">
              <a:rPr lang="nl-B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nl-B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7411" name="Rectangle 2"/>
          <p:cNvSpPr>
            <a:spLocks noGrp="1"/>
          </p:cNvSpPr>
          <p:nvPr>
            <p:ph type="title" idx="4294967295"/>
          </p:nvPr>
        </p:nvSpPr>
        <p:spPr>
          <a:xfrm>
            <a:off x="755650" y="188913"/>
            <a:ext cx="7777163" cy="1216025"/>
          </a:xfrm>
        </p:spPr>
        <p:txBody>
          <a:bodyPr/>
          <a:lstStyle/>
          <a:p>
            <a:r>
              <a:rPr lang="nl-BE" sz="2000" dirty="0" smtClean="0">
                <a:solidFill>
                  <a:prstClr val="black"/>
                </a:solidFill>
              </a:rPr>
              <a:t>Reg-Werv-001 </a:t>
            </a:r>
            <a:r>
              <a:rPr lang="nl-BE" sz="2000" dirty="0">
                <a:solidFill>
                  <a:prstClr val="black"/>
                </a:solidFill>
              </a:rPr>
              <a:t>/ </a:t>
            </a:r>
            <a:r>
              <a:rPr lang="nl-BE" sz="2000" dirty="0" err="1">
                <a:solidFill>
                  <a:prstClr val="black"/>
                </a:solidFill>
              </a:rPr>
              <a:t>Rev</a:t>
            </a:r>
            <a:r>
              <a:rPr lang="nl-BE" sz="2000" dirty="0">
                <a:solidFill>
                  <a:prstClr val="black"/>
                </a:solidFill>
              </a:rPr>
              <a:t> </a:t>
            </a:r>
            <a:r>
              <a:rPr lang="nl-BE" sz="2000" dirty="0" smtClean="0">
                <a:solidFill>
                  <a:prstClr val="black"/>
                </a:solidFill>
              </a:rPr>
              <a:t>006</a:t>
            </a:r>
            <a:r>
              <a:rPr lang="nl-BE" sz="3200" b="1" dirty="0">
                <a:solidFill>
                  <a:prstClr val="black"/>
                </a:solidFill>
              </a:rPr>
              <a:t/>
            </a:r>
            <a:br>
              <a:rPr lang="nl-BE" sz="3200" b="1" dirty="0">
                <a:solidFill>
                  <a:prstClr val="black"/>
                </a:solidFill>
              </a:rPr>
            </a:br>
            <a:r>
              <a:rPr lang="nl-BE" sz="1000" b="1" dirty="0" smtClean="0"/>
              <a:t/>
            </a:r>
            <a:br>
              <a:rPr lang="nl-BE" sz="1000" b="1" dirty="0" smtClean="0"/>
            </a:br>
            <a:r>
              <a:rPr lang="nl-BE" sz="1000" b="1" dirty="0" smtClean="0"/>
              <a:t/>
            </a:r>
            <a:br>
              <a:rPr lang="nl-BE" sz="1000" b="1" dirty="0" smtClean="0"/>
            </a:br>
            <a:r>
              <a:rPr lang="nl-BE" sz="3200" i="1" u="sng" dirty="0" smtClean="0"/>
              <a:t>PLAN</a:t>
            </a:r>
            <a:endParaRPr lang="en-US" sz="3200" i="1" u="sng" dirty="0" smtClean="0"/>
          </a:p>
        </p:txBody>
      </p:sp>
      <p:sp>
        <p:nvSpPr>
          <p:cNvPr id="17412" name="Rectangle 3"/>
          <p:cNvSpPr>
            <a:spLocks noGrp="1"/>
          </p:cNvSpPr>
          <p:nvPr>
            <p:ph type="body" idx="4294967295"/>
          </p:nvPr>
        </p:nvSpPr>
        <p:spPr>
          <a:xfrm>
            <a:off x="683568" y="2060848"/>
            <a:ext cx="7632700" cy="3816350"/>
          </a:xfrm>
        </p:spPr>
        <p:txBody>
          <a:bodyPr/>
          <a:lstStyle/>
          <a:p>
            <a:pPr lvl="1">
              <a:spcBef>
                <a:spcPct val="10000"/>
              </a:spcBef>
              <a:buFont typeface="Arial" charset="0"/>
              <a:buNone/>
            </a:pPr>
            <a:endParaRPr lang="fr-BE" sz="1000" dirty="0" smtClean="0">
              <a:sym typeface="Symbol" pitchFamily="18" charset="2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fr-BE" sz="2800" dirty="0" smtClean="0"/>
              <a:t>Modifications principales</a:t>
            </a:r>
          </a:p>
          <a:p>
            <a:pPr>
              <a:spcBef>
                <a:spcPct val="10000"/>
              </a:spcBef>
              <a:buFontTx/>
              <a:buChar char="•"/>
            </a:pPr>
            <a:endParaRPr lang="fr-BE" sz="2800" dirty="0">
              <a:sym typeface="Symbol" pitchFamily="18" charset="2"/>
            </a:endParaRPr>
          </a:p>
          <a:p>
            <a:pPr>
              <a:spcBef>
                <a:spcPct val="10000"/>
              </a:spcBef>
              <a:buFontTx/>
              <a:buChar char="•"/>
            </a:pPr>
            <a:endParaRPr lang="fr-BE" sz="1000" dirty="0" smtClean="0">
              <a:sym typeface="Symbol" pitchFamily="18" charset="2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fr-BE" sz="2800" dirty="0" smtClean="0">
                <a:sym typeface="Symbol" pitchFamily="18" charset="2"/>
              </a:rPr>
              <a:t>Modifications/adaptations diverses</a:t>
            </a:r>
          </a:p>
          <a:p>
            <a:pPr>
              <a:spcBef>
                <a:spcPct val="10000"/>
              </a:spcBef>
              <a:buFontTx/>
              <a:buChar char="•"/>
            </a:pPr>
            <a:endParaRPr lang="fr-BE" sz="2800" dirty="0">
              <a:sym typeface="Symbol" pitchFamily="18" charset="2"/>
            </a:endParaRPr>
          </a:p>
          <a:p>
            <a:pPr marL="0" indent="0">
              <a:spcBef>
                <a:spcPct val="10000"/>
              </a:spcBef>
              <a:buNone/>
            </a:pPr>
            <a:endParaRPr lang="fr-BE" sz="1000" dirty="0" smtClean="0">
              <a:sym typeface="Symbol" pitchFamily="18" charset="2"/>
            </a:endParaRPr>
          </a:p>
          <a:p>
            <a:pPr>
              <a:spcBef>
                <a:spcPct val="10000"/>
              </a:spcBef>
              <a:buFontTx/>
              <a:buChar char="•"/>
            </a:pPr>
            <a:r>
              <a:rPr lang="fr-BE" sz="2800" dirty="0" smtClean="0"/>
              <a:t>Questions/points de discussion</a:t>
            </a:r>
            <a:endParaRPr lang="fr-BE" sz="2800" dirty="0" smtClean="0">
              <a:sym typeface="Symbol" pitchFamily="18" charset="2"/>
            </a:endParaRPr>
          </a:p>
          <a:p>
            <a:pPr>
              <a:spcBef>
                <a:spcPct val="10000"/>
              </a:spcBef>
              <a:buFont typeface="Arial" charset="0"/>
              <a:buNone/>
            </a:pPr>
            <a:r>
              <a:rPr lang="fr-BE" sz="3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457200" y="322263"/>
            <a:ext cx="8229600" cy="1143000"/>
          </a:xfrm>
        </p:spPr>
        <p:txBody>
          <a:bodyPr/>
          <a:lstStyle/>
          <a:p>
            <a:r>
              <a:rPr lang="nl-BE" sz="2000" dirty="0" smtClean="0"/>
              <a:t>Reg-Werv-001 / </a:t>
            </a:r>
            <a:r>
              <a:rPr lang="nl-BE" sz="2000" dirty="0" err="1" smtClean="0"/>
              <a:t>Rev</a:t>
            </a:r>
            <a:r>
              <a:rPr lang="nl-BE" sz="2000" dirty="0" smtClean="0"/>
              <a:t> 006</a:t>
            </a:r>
            <a:r>
              <a:rPr lang="nl-BE" sz="3600" b="1" dirty="0" smtClean="0"/>
              <a:t/>
            </a:r>
            <a:br>
              <a:rPr lang="nl-BE" sz="3600" b="1" dirty="0" smtClean="0"/>
            </a:br>
            <a:r>
              <a:rPr lang="nl-BE" sz="1800" b="1" dirty="0" smtClean="0"/>
              <a:t/>
            </a:r>
            <a:br>
              <a:rPr lang="nl-BE" sz="1800" b="1" dirty="0" smtClean="0"/>
            </a:br>
            <a:r>
              <a:rPr lang="nl-BE" sz="3200" i="1" u="sng" dirty="0" err="1" smtClean="0"/>
              <a:t>Modifications</a:t>
            </a:r>
            <a:r>
              <a:rPr lang="nl-BE" sz="3200" i="1" u="sng" dirty="0" smtClean="0"/>
              <a:t> </a:t>
            </a:r>
            <a:r>
              <a:rPr lang="nl-BE" sz="3200" i="1" u="sng" dirty="0" err="1" smtClean="0"/>
              <a:t>principales</a:t>
            </a:r>
            <a:r>
              <a:rPr lang="nl-BE" sz="3200" i="1" u="sng" dirty="0" smtClean="0"/>
              <a:t> </a:t>
            </a:r>
            <a:endParaRPr lang="en-US" sz="3200" i="1" u="sng" dirty="0" smtClean="0"/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458340" y="1916832"/>
            <a:ext cx="8434140" cy="446405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lang="fr-BE" sz="2800" dirty="0" smtClean="0">
                <a:sym typeface="Symbol" pitchFamily="18" charset="2"/>
              </a:rPr>
              <a:t>Introduction</a:t>
            </a:r>
          </a:p>
          <a:p>
            <a:pPr marL="0" indent="0">
              <a:lnSpc>
                <a:spcPct val="80000"/>
              </a:lnSpc>
              <a:spcBef>
                <a:spcPct val="10000"/>
              </a:spcBef>
              <a:buNone/>
            </a:pPr>
            <a:endParaRPr lang="fr-BE" sz="800" dirty="0" smtClean="0">
              <a:sym typeface="Symbol" pitchFamily="18" charset="2"/>
            </a:endParaRPr>
          </a:p>
          <a:p>
            <a:pPr marL="0" indent="0">
              <a:lnSpc>
                <a:spcPct val="80000"/>
              </a:lnSpc>
              <a:spcBef>
                <a:spcPct val="10000"/>
              </a:spcBef>
              <a:buNone/>
            </a:pPr>
            <a:endParaRPr lang="fr-BE" sz="600" dirty="0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spcBef>
                <a:spcPct val="10000"/>
              </a:spcBef>
              <a:buFont typeface="Wingdings" panose="05000000000000000000" pitchFamily="2" charset="2"/>
              <a:buChar char="Ø"/>
            </a:pPr>
            <a:r>
              <a:rPr lang="fr-BE" sz="2400" dirty="0" smtClean="0">
                <a:sym typeface="Symbol" pitchFamily="18" charset="2"/>
              </a:rPr>
              <a:t>« </a:t>
            </a:r>
            <a:r>
              <a:rPr lang="fr-BE" sz="2400" i="1" dirty="0" smtClean="0">
                <a:sym typeface="Symbol" pitchFamily="18" charset="2"/>
              </a:rPr>
              <a:t>Epreuves d’aptitude physique</a:t>
            </a:r>
            <a:r>
              <a:rPr lang="fr-BE" sz="2400" dirty="0" smtClean="0">
                <a:sym typeface="Symbol" pitchFamily="18" charset="2"/>
              </a:rPr>
              <a:t> » </a:t>
            </a:r>
            <a:r>
              <a:rPr lang="fr-BE" sz="2000" dirty="0" smtClean="0">
                <a:cs typeface="Arial" charset="0"/>
                <a:sym typeface="Wingdings 3" pitchFamily="18" charset="2"/>
              </a:rPr>
              <a:t> COC   </a:t>
            </a:r>
            <a:r>
              <a:rPr lang="fr-BE" sz="2000" dirty="0" err="1" smtClean="0">
                <a:cs typeface="Arial" charset="0"/>
                <a:sym typeface="Wingdings 3" pitchFamily="18" charset="2"/>
              </a:rPr>
              <a:t>Niv</a:t>
            </a:r>
            <a:r>
              <a:rPr lang="fr-BE" sz="2000" dirty="0" smtClean="0">
                <a:cs typeface="Arial" charset="0"/>
                <a:sym typeface="Wingdings 3" pitchFamily="18" charset="2"/>
              </a:rPr>
              <a:t> A </a:t>
            </a:r>
            <a:r>
              <a:rPr lang="fr-BE" sz="2000" dirty="0" err="1" smtClean="0">
                <a:cs typeface="Arial" charset="0"/>
                <a:sym typeface="Wingdings 3" pitchFamily="18" charset="2"/>
              </a:rPr>
              <a:t>Recr</a:t>
            </a:r>
            <a:r>
              <a:rPr lang="fr-BE" sz="2000" dirty="0" smtClean="0">
                <a:cs typeface="Arial" charset="0"/>
                <a:sym typeface="Wingdings 3" pitchFamily="18" charset="2"/>
              </a:rPr>
              <a:t> latéral</a:t>
            </a:r>
          </a:p>
          <a:p>
            <a:pPr marL="457200" lvl="1" indent="0">
              <a:lnSpc>
                <a:spcPct val="80000"/>
              </a:lnSpc>
              <a:spcBef>
                <a:spcPct val="10000"/>
              </a:spcBef>
              <a:buNone/>
            </a:pPr>
            <a:r>
              <a:rPr lang="fr-BE" sz="2000" dirty="0" smtClean="0">
                <a:cs typeface="Arial" charset="0"/>
                <a:sym typeface="Wingdings 3" pitchFamily="18" charset="2"/>
              </a:rPr>
              <a:t> </a:t>
            </a:r>
          </a:p>
          <a:p>
            <a:pPr marL="914400" lvl="2" indent="0">
              <a:lnSpc>
                <a:spcPct val="80000"/>
              </a:lnSpc>
              <a:spcBef>
                <a:spcPct val="10000"/>
              </a:spcBef>
              <a:buNone/>
            </a:pPr>
            <a:r>
              <a:rPr lang="fr-BE" sz="2000" dirty="0" smtClean="0">
                <a:cs typeface="Arial" charset="0"/>
                <a:sym typeface="Wingdings 3" pitchFamily="18" charset="2"/>
              </a:rPr>
              <a:t>- Epreuve de course à pied sur tapis roulant (endurance)</a:t>
            </a:r>
          </a:p>
          <a:p>
            <a:pPr marL="914400" lvl="2" indent="0">
              <a:lnSpc>
                <a:spcPct val="80000"/>
              </a:lnSpc>
              <a:spcBef>
                <a:spcPct val="10000"/>
              </a:spcBef>
              <a:buNone/>
            </a:pPr>
            <a:endParaRPr lang="fr-BE" sz="1400" dirty="0" smtClean="0">
              <a:cs typeface="Arial" charset="0"/>
              <a:sym typeface="Wingdings 3" pitchFamily="18" charset="2"/>
            </a:endParaRPr>
          </a:p>
          <a:p>
            <a:pPr lvl="3">
              <a:lnSpc>
                <a:spcPct val="80000"/>
              </a:lnSpc>
              <a:spcBef>
                <a:spcPct val="10000"/>
              </a:spcBef>
              <a:buFont typeface="Wingdings" panose="05000000000000000000" pitchFamily="2" charset="2"/>
              <a:buChar char="v"/>
            </a:pPr>
            <a:r>
              <a:rPr lang="fr-BE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 tableau de cotation tenant compte de:</a:t>
            </a:r>
          </a:p>
          <a:p>
            <a:pPr marL="1371600" lvl="3" indent="0">
              <a:lnSpc>
                <a:spcPct val="80000"/>
              </a:lnSpc>
              <a:spcBef>
                <a:spcPct val="10000"/>
              </a:spcBef>
              <a:buNone/>
            </a:pPr>
            <a:endParaRPr lang="fr-BE" sz="900" dirty="0" smtClean="0">
              <a:solidFill>
                <a:srgbClr val="0000CC"/>
              </a:solidFill>
              <a:cs typeface="Arial" charset="0"/>
              <a:sym typeface="Wingdings 3" pitchFamily="18" charset="2"/>
            </a:endParaRPr>
          </a:p>
          <a:p>
            <a:pPr lvl="4">
              <a:lnSpc>
                <a:spcPct val="80000"/>
              </a:lnSpc>
              <a:spcBef>
                <a:spcPct val="10000"/>
              </a:spcBef>
              <a:buFont typeface="Wingdings" panose="05000000000000000000" pitchFamily="2" charset="2"/>
              <a:buChar char="ü"/>
            </a:pPr>
            <a:r>
              <a:rPr lang="fr-BE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âge</a:t>
            </a:r>
          </a:p>
          <a:p>
            <a:pPr lvl="4">
              <a:lnSpc>
                <a:spcPct val="80000"/>
              </a:lnSpc>
              <a:spcBef>
                <a:spcPct val="10000"/>
              </a:spcBef>
              <a:buFont typeface="Wingdings" panose="05000000000000000000" pitchFamily="2" charset="2"/>
              <a:buChar char="ü"/>
            </a:pPr>
            <a:r>
              <a:rPr lang="fr-BE" dirty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s</a:t>
            </a:r>
            <a:r>
              <a:rPr lang="fr-BE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exe</a:t>
            </a:r>
          </a:p>
          <a:p>
            <a:pPr lvl="4">
              <a:lnSpc>
                <a:spcPct val="80000"/>
              </a:lnSpc>
              <a:spcBef>
                <a:spcPct val="10000"/>
              </a:spcBef>
              <a:buFont typeface="Wingdings" panose="05000000000000000000" pitchFamily="2" charset="2"/>
              <a:buChar char="ü"/>
            </a:pPr>
            <a:r>
              <a:rPr lang="fr-BE" dirty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p</a:t>
            </a:r>
            <a:r>
              <a:rPr lang="fr-BE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otentiel d’entraînement</a:t>
            </a:r>
            <a:r>
              <a:rPr lang="fr-BE" dirty="0" smtClean="0">
                <a:cs typeface="Arial" charset="0"/>
                <a:sym typeface="Wingdings 3" pitchFamily="18" charset="2"/>
              </a:rPr>
              <a:t>    </a:t>
            </a:r>
          </a:p>
          <a:p>
            <a:pPr marL="914400" lvl="2" indent="0">
              <a:lnSpc>
                <a:spcPct val="80000"/>
              </a:lnSpc>
              <a:spcBef>
                <a:spcPct val="10000"/>
              </a:spcBef>
              <a:buNone/>
            </a:pPr>
            <a:endParaRPr lang="fr-BE" sz="2000" dirty="0" smtClean="0">
              <a:cs typeface="Arial" charset="0"/>
              <a:sym typeface="Wingdings 3" pitchFamily="18" charset="2"/>
            </a:endParaRPr>
          </a:p>
          <a:p>
            <a:pPr marL="914400" lvl="2" indent="0">
              <a:lnSpc>
                <a:spcPct val="80000"/>
              </a:lnSpc>
              <a:spcBef>
                <a:spcPct val="10000"/>
              </a:spcBef>
              <a:buNone/>
            </a:pPr>
            <a:r>
              <a:rPr lang="fr-BE" dirty="0" smtClean="0">
                <a:cs typeface="Arial" charset="0"/>
                <a:sym typeface="Wingdings 3" pitchFamily="18" charset="2"/>
              </a:rPr>
              <a:t>- </a:t>
            </a:r>
            <a:r>
              <a:rPr lang="fr-BE" sz="2000" dirty="0" err="1" smtClean="0">
                <a:cs typeface="Arial" charset="0"/>
                <a:sym typeface="Wingdings 3" pitchFamily="18" charset="2"/>
              </a:rPr>
              <a:t>Sidebridge</a:t>
            </a:r>
            <a:r>
              <a:rPr lang="fr-BE" sz="2000" dirty="0" smtClean="0">
                <a:cs typeface="Arial" charset="0"/>
                <a:sym typeface="Wingdings 3" pitchFamily="18" charset="2"/>
              </a:rPr>
              <a:t> L &amp; R</a:t>
            </a:r>
          </a:p>
          <a:p>
            <a:pPr marL="914400" lvl="2" indent="0">
              <a:lnSpc>
                <a:spcPct val="80000"/>
              </a:lnSpc>
              <a:spcBef>
                <a:spcPct val="10000"/>
              </a:spcBef>
              <a:buNone/>
            </a:pPr>
            <a:endParaRPr lang="fr-BE" sz="1800" dirty="0" smtClean="0">
              <a:cs typeface="Arial" charset="0"/>
              <a:sym typeface="Wingdings 3" pitchFamily="18" charset="2"/>
            </a:endParaRPr>
          </a:p>
          <a:p>
            <a:pPr lvl="3">
              <a:lnSpc>
                <a:spcPct val="80000"/>
              </a:lnSpc>
              <a:spcBef>
                <a:spcPct val="10000"/>
              </a:spcBef>
              <a:buFont typeface="Wingdings" panose="05000000000000000000" pitchFamily="2" charset="2"/>
              <a:buChar char="v"/>
            </a:pPr>
            <a:r>
              <a:rPr lang="fr-BE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 tableau </a:t>
            </a:r>
            <a:r>
              <a:rPr lang="fr-BE" dirty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de cotation tenant compte </a:t>
            </a:r>
            <a:r>
              <a:rPr lang="fr-BE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du potentiel d’entraînement</a:t>
            </a:r>
            <a:endParaRPr lang="fr-BE" dirty="0">
              <a:solidFill>
                <a:srgbClr val="0000CC"/>
              </a:solidFill>
              <a:cs typeface="Arial" charset="0"/>
              <a:sym typeface="Wingdings 3" pitchFamily="18" charset="2"/>
            </a:endParaRPr>
          </a:p>
          <a:p>
            <a:pPr marL="1371600" lvl="3" indent="0">
              <a:lnSpc>
                <a:spcPct val="80000"/>
              </a:lnSpc>
              <a:spcBef>
                <a:spcPct val="10000"/>
              </a:spcBef>
              <a:buNone/>
            </a:pPr>
            <a:endParaRPr lang="fr-BE" sz="1600" dirty="0" smtClean="0">
              <a:solidFill>
                <a:srgbClr val="0000CC"/>
              </a:solidFill>
              <a:cs typeface="Arial" charset="0"/>
              <a:sym typeface="Wingdings 3" pitchFamily="18" charset="2"/>
            </a:endParaRPr>
          </a:p>
          <a:p>
            <a:pPr lvl="2">
              <a:lnSpc>
                <a:spcPct val="80000"/>
              </a:lnSpc>
              <a:spcBef>
                <a:spcPct val="10000"/>
              </a:spcBef>
              <a:spcAft>
                <a:spcPct val="65000"/>
              </a:spcAft>
              <a:buFont typeface="Arial" charset="0"/>
              <a:buNone/>
            </a:pPr>
            <a:r>
              <a:rPr lang="fr-BE" sz="1600" dirty="0" smtClean="0">
                <a:solidFill>
                  <a:schemeClr val="hlink"/>
                </a:solidFill>
                <a:cs typeface="Arial" charset="0"/>
                <a:sym typeface="Wingdings 3" pitchFamily="18" charset="2"/>
              </a:rPr>
              <a:t>	</a:t>
            </a:r>
            <a:endParaRPr lang="fr-BE" sz="1400" dirty="0" smtClean="0">
              <a:cs typeface="Arial" charset="0"/>
              <a:sym typeface="Wingdings 3" pitchFamily="18" charset="2"/>
            </a:endParaRPr>
          </a:p>
          <a:p>
            <a:pPr lvl="1">
              <a:lnSpc>
                <a:spcPct val="80000"/>
              </a:lnSpc>
              <a:spcBef>
                <a:spcPct val="10000"/>
              </a:spcBef>
              <a:buFont typeface="Arial" charset="0"/>
              <a:buNone/>
            </a:pPr>
            <a:endParaRPr lang="en-US" sz="1600" dirty="0" smtClean="0">
              <a:solidFill>
                <a:schemeClr val="hlink"/>
              </a:solidFill>
              <a:cs typeface="Arial" charset="0"/>
              <a:sym typeface="Wingdings 3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457200" y="322263"/>
            <a:ext cx="8229600" cy="1143000"/>
          </a:xfrm>
        </p:spPr>
        <p:txBody>
          <a:bodyPr/>
          <a:lstStyle/>
          <a:p>
            <a:r>
              <a:rPr lang="nl-BE" sz="2000" dirty="0" smtClean="0"/>
              <a:t>Reg-Werv-001 / </a:t>
            </a:r>
            <a:r>
              <a:rPr lang="nl-BE" sz="2000" dirty="0" err="1" smtClean="0"/>
              <a:t>Rev</a:t>
            </a:r>
            <a:r>
              <a:rPr lang="nl-BE" sz="2000" dirty="0" smtClean="0"/>
              <a:t> 006</a:t>
            </a:r>
            <a:r>
              <a:rPr lang="nl-BE" sz="3600" b="1" dirty="0" smtClean="0"/>
              <a:t/>
            </a:r>
            <a:br>
              <a:rPr lang="nl-BE" sz="3600" b="1" dirty="0" smtClean="0"/>
            </a:br>
            <a:r>
              <a:rPr lang="nl-BE" sz="1800" b="1" dirty="0" smtClean="0"/>
              <a:t/>
            </a:r>
            <a:br>
              <a:rPr lang="nl-BE" sz="1800" b="1" dirty="0" smtClean="0"/>
            </a:br>
            <a:r>
              <a:rPr lang="nl-BE" sz="3200" i="1" u="sng" dirty="0" err="1" smtClean="0"/>
              <a:t>Modifications</a:t>
            </a:r>
            <a:r>
              <a:rPr lang="nl-BE" sz="3200" i="1" u="sng" dirty="0" smtClean="0"/>
              <a:t> </a:t>
            </a:r>
            <a:r>
              <a:rPr lang="nl-BE" sz="3200" i="1" u="sng" dirty="0" err="1" smtClean="0"/>
              <a:t>principales</a:t>
            </a:r>
            <a:r>
              <a:rPr lang="nl-BE" sz="3200" i="1" dirty="0" smtClean="0"/>
              <a:t> (2) </a:t>
            </a:r>
            <a:endParaRPr lang="en-US" sz="3200" i="1" dirty="0" smtClean="0"/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315465" y="1954931"/>
            <a:ext cx="8578156" cy="4804346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lang="fr-BE" sz="2800" dirty="0" smtClean="0">
                <a:sym typeface="Symbol" pitchFamily="18" charset="2"/>
              </a:rPr>
              <a:t>Optimalisation</a:t>
            </a:r>
          </a:p>
          <a:p>
            <a:pPr marL="0" indent="0">
              <a:lnSpc>
                <a:spcPct val="80000"/>
              </a:lnSpc>
              <a:spcBef>
                <a:spcPct val="10000"/>
              </a:spcBef>
              <a:buNone/>
            </a:pPr>
            <a:endParaRPr lang="fr-BE" sz="1000" dirty="0" smtClean="0">
              <a:sym typeface="Symbol" pitchFamily="18" charset="2"/>
            </a:endParaRPr>
          </a:p>
          <a:p>
            <a:pPr marL="0" indent="0">
              <a:lnSpc>
                <a:spcPct val="80000"/>
              </a:lnSpc>
              <a:spcBef>
                <a:spcPct val="10000"/>
              </a:spcBef>
              <a:buNone/>
            </a:pPr>
            <a:endParaRPr lang="fr-BE" sz="900" dirty="0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spcBef>
                <a:spcPct val="10000"/>
              </a:spcBef>
              <a:buFont typeface="Wingdings" panose="05000000000000000000" pitchFamily="2" charset="2"/>
              <a:buChar char="Ø"/>
            </a:pPr>
            <a:r>
              <a:rPr lang="fr-BE" sz="2400" dirty="0" smtClean="0">
                <a:sym typeface="Symbol" pitchFamily="18" charset="2"/>
              </a:rPr>
              <a:t> </a:t>
            </a:r>
            <a:r>
              <a:rPr lang="fr-BE" sz="2400" i="1" dirty="0" smtClean="0">
                <a:sym typeface="Symbol" pitchFamily="18" charset="2"/>
              </a:rPr>
              <a:t>« Epreuves supplémentaires d’aptitude physique </a:t>
            </a:r>
            <a:r>
              <a:rPr lang="fr-BE" sz="2400" i="1" dirty="0" err="1" smtClean="0">
                <a:sym typeface="Symbol" pitchFamily="18" charset="2"/>
              </a:rPr>
              <a:t>ParaCdo</a:t>
            </a:r>
            <a:r>
              <a:rPr lang="fr-BE" sz="2400" i="1" dirty="0" smtClean="0">
                <a:sym typeface="Symbol" pitchFamily="18" charset="2"/>
              </a:rPr>
              <a:t>  » </a:t>
            </a:r>
          </a:p>
          <a:p>
            <a:pPr marL="0" indent="0">
              <a:lnSpc>
                <a:spcPct val="80000"/>
              </a:lnSpc>
              <a:spcBef>
                <a:spcPct val="10000"/>
              </a:spcBef>
              <a:buNone/>
            </a:pPr>
            <a:endParaRPr lang="fr-BE" sz="1200" dirty="0" smtClean="0">
              <a:sym typeface="Symbol" pitchFamily="18" charset="2"/>
            </a:endParaRPr>
          </a:p>
          <a:p>
            <a:pPr>
              <a:lnSpc>
                <a:spcPct val="80000"/>
              </a:lnSpc>
              <a:spcBef>
                <a:spcPct val="10000"/>
              </a:spcBef>
              <a:buFont typeface="Arial" charset="0"/>
              <a:buNone/>
            </a:pPr>
            <a:endParaRPr lang="fr-BE" sz="600" dirty="0" smtClean="0">
              <a:sym typeface="Symbol" pitchFamily="18" charset="2"/>
            </a:endParaRPr>
          </a:p>
          <a:p>
            <a:pPr lvl="2">
              <a:lnSpc>
                <a:spcPct val="80000"/>
              </a:lnSpc>
              <a:spcBef>
                <a:spcPct val="10000"/>
              </a:spcBef>
              <a:buFontTx/>
              <a:buChar char="-"/>
            </a:pPr>
            <a:r>
              <a:rPr lang="fr-BE" sz="2000" dirty="0" smtClean="0">
                <a:sym typeface="Symbol" pitchFamily="18" charset="2"/>
              </a:rPr>
              <a:t>Lieu:  Marche-les-Dames   </a:t>
            </a:r>
            <a:r>
              <a:rPr lang="fr-BE" sz="2000" dirty="0" smtClean="0">
                <a:latin typeface="Arial"/>
                <a:cs typeface="Arial"/>
                <a:sym typeface="Symbol" pitchFamily="18" charset="2"/>
              </a:rPr>
              <a:t>→  </a:t>
            </a:r>
            <a:r>
              <a:rPr lang="fr-BE" sz="2000" b="1" dirty="0" smtClean="0">
                <a:solidFill>
                  <a:srgbClr val="0000CC"/>
                </a:solidFill>
                <a:cs typeface="Arial"/>
                <a:sym typeface="Symbol" pitchFamily="18" charset="2"/>
              </a:rPr>
              <a:t>NOH</a:t>
            </a:r>
          </a:p>
          <a:p>
            <a:pPr marL="914400" lvl="2" indent="0">
              <a:lnSpc>
                <a:spcPct val="80000"/>
              </a:lnSpc>
              <a:spcBef>
                <a:spcPct val="10000"/>
              </a:spcBef>
              <a:buNone/>
            </a:pPr>
            <a:endParaRPr lang="fr-BE" sz="2000" dirty="0" smtClean="0">
              <a:cs typeface="Arial"/>
              <a:sym typeface="Symbol" pitchFamily="18" charset="2"/>
            </a:endParaRPr>
          </a:p>
          <a:p>
            <a:pPr marL="914400" lvl="2" indent="0">
              <a:lnSpc>
                <a:spcPct val="80000"/>
              </a:lnSpc>
              <a:spcBef>
                <a:spcPct val="10000"/>
              </a:spcBef>
              <a:buNone/>
            </a:pPr>
            <a:endParaRPr lang="fr-BE" sz="2000" dirty="0">
              <a:cs typeface="Arial"/>
              <a:sym typeface="Symbol" pitchFamily="18" charset="2"/>
            </a:endParaRPr>
          </a:p>
          <a:p>
            <a:pPr lvl="2">
              <a:lnSpc>
                <a:spcPct val="80000"/>
              </a:lnSpc>
              <a:spcBef>
                <a:spcPct val="10000"/>
              </a:spcBef>
              <a:buFontTx/>
              <a:buChar char="-"/>
            </a:pPr>
            <a:r>
              <a:rPr lang="fr-BE" sz="2000" dirty="0" smtClean="0">
                <a:cs typeface="Arial"/>
                <a:sym typeface="Symbol" pitchFamily="18" charset="2"/>
              </a:rPr>
              <a:t>Epreuves  </a:t>
            </a:r>
          </a:p>
          <a:p>
            <a:pPr marL="1371600" lvl="3" indent="0">
              <a:lnSpc>
                <a:spcPct val="80000"/>
              </a:lnSpc>
              <a:spcBef>
                <a:spcPct val="10000"/>
              </a:spcBef>
              <a:buNone/>
            </a:pPr>
            <a:r>
              <a:rPr lang="fr-BE" dirty="0" smtClean="0">
                <a:cs typeface="Arial" charset="0"/>
                <a:sym typeface="Wingdings 3" pitchFamily="18" charset="2"/>
              </a:rPr>
              <a:t>                                  </a:t>
            </a:r>
          </a:p>
          <a:p>
            <a:pPr lvl="3">
              <a:lnSpc>
                <a:spcPct val="80000"/>
              </a:lnSpc>
              <a:spcBef>
                <a:spcPct val="10000"/>
              </a:spcBef>
              <a:buFont typeface="Wingdings" panose="05000000000000000000" pitchFamily="2" charset="2"/>
              <a:buChar char="ü"/>
            </a:pPr>
            <a:r>
              <a:rPr lang="fr-BE" dirty="0" smtClean="0">
                <a:cs typeface="Arial" charset="0"/>
                <a:sym typeface="Wingdings 3" pitchFamily="18" charset="2"/>
              </a:rPr>
              <a:t>Barre fixe                                                    </a:t>
            </a:r>
          </a:p>
          <a:p>
            <a:pPr lvl="3">
              <a:lnSpc>
                <a:spcPct val="80000"/>
              </a:lnSpc>
              <a:spcBef>
                <a:spcPct val="10000"/>
              </a:spcBef>
              <a:buFont typeface="Wingdings" panose="05000000000000000000" pitchFamily="2" charset="2"/>
              <a:buChar char="ü"/>
            </a:pPr>
            <a:r>
              <a:rPr lang="fr-BE" dirty="0" smtClean="0">
                <a:cs typeface="Arial" charset="0"/>
                <a:sym typeface="Wingdings 3" pitchFamily="18" charset="2"/>
              </a:rPr>
              <a:t>Course 2400 m</a:t>
            </a:r>
          </a:p>
          <a:p>
            <a:pPr lvl="3">
              <a:lnSpc>
                <a:spcPct val="80000"/>
              </a:lnSpc>
              <a:spcBef>
                <a:spcPct val="10000"/>
              </a:spcBef>
              <a:buFont typeface="Wingdings" panose="05000000000000000000" pitchFamily="2" charset="2"/>
              <a:buChar char="ü"/>
            </a:pPr>
            <a:r>
              <a:rPr lang="fr-BE" dirty="0" smtClean="0">
                <a:cs typeface="Arial" charset="0"/>
                <a:sym typeface="Wingdings 3" pitchFamily="18" charset="2"/>
              </a:rPr>
              <a:t>Equilibre</a:t>
            </a:r>
          </a:p>
          <a:p>
            <a:pPr lvl="3">
              <a:lnSpc>
                <a:spcPct val="80000"/>
              </a:lnSpc>
              <a:spcBef>
                <a:spcPct val="10000"/>
              </a:spcBef>
              <a:buFont typeface="Wingdings" panose="05000000000000000000" pitchFamily="2" charset="2"/>
              <a:buChar char="ü"/>
            </a:pPr>
            <a:r>
              <a:rPr lang="fr-BE" dirty="0" smtClean="0">
                <a:cs typeface="Arial" charset="0"/>
                <a:sym typeface="Wingdings 3" pitchFamily="18" charset="2"/>
              </a:rPr>
              <a:t>Audace  </a:t>
            </a:r>
            <a:endParaRPr lang="fr-BE" dirty="0">
              <a:cs typeface="Arial" charset="0"/>
              <a:sym typeface="Wingdings 3" pitchFamily="18" charset="2"/>
            </a:endParaRPr>
          </a:p>
          <a:p>
            <a:pPr marL="914400" lvl="2" indent="0">
              <a:lnSpc>
                <a:spcPct val="80000"/>
              </a:lnSpc>
              <a:spcBef>
                <a:spcPct val="10000"/>
              </a:spcBef>
              <a:buNone/>
            </a:pPr>
            <a:r>
              <a:rPr lang="fr-BE" sz="14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				 </a:t>
            </a:r>
            <a:r>
              <a:rPr lang="fr-BE" sz="1400" b="1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Bleu</a:t>
            </a:r>
            <a:r>
              <a:rPr lang="fr-BE" sz="14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 = épreuves </a:t>
            </a:r>
            <a:r>
              <a:rPr lang="fr-BE" sz="1400" b="1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déjà existantes </a:t>
            </a:r>
            <a:r>
              <a:rPr lang="fr-BE" sz="14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pour tous </a:t>
            </a:r>
          </a:p>
          <a:p>
            <a:pPr marL="914400" lvl="2" indent="0">
              <a:lnSpc>
                <a:spcPct val="80000"/>
              </a:lnSpc>
              <a:spcBef>
                <a:spcPct val="10000"/>
              </a:spcBef>
              <a:buNone/>
            </a:pPr>
            <a:r>
              <a:rPr lang="fr-BE" sz="1400" dirty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	</a:t>
            </a:r>
            <a:r>
              <a:rPr lang="fr-BE" sz="14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			 </a:t>
            </a:r>
            <a:r>
              <a:rPr lang="fr-BE" sz="1400" b="1" dirty="0" smtClean="0">
                <a:solidFill>
                  <a:srgbClr val="990099"/>
                </a:solidFill>
                <a:cs typeface="Arial" charset="0"/>
                <a:sym typeface="Wingdings 3" pitchFamily="18" charset="2"/>
              </a:rPr>
              <a:t>Pourpre</a:t>
            </a:r>
            <a:r>
              <a:rPr lang="fr-BE" sz="1400" dirty="0" smtClean="0">
                <a:solidFill>
                  <a:srgbClr val="990099"/>
                </a:solidFill>
                <a:cs typeface="Arial" charset="0"/>
                <a:sym typeface="Wingdings 3" pitchFamily="18" charset="2"/>
              </a:rPr>
              <a:t>  = épreuves </a:t>
            </a:r>
            <a:r>
              <a:rPr lang="fr-BE" sz="1400" b="1" dirty="0" smtClean="0">
                <a:solidFill>
                  <a:srgbClr val="990099"/>
                </a:solidFill>
                <a:cs typeface="Arial" charset="0"/>
                <a:sym typeface="Wingdings 3" pitchFamily="18" charset="2"/>
              </a:rPr>
              <a:t>supplémentaires</a:t>
            </a:r>
            <a:r>
              <a:rPr lang="fr-BE" sz="1400" dirty="0" smtClean="0">
                <a:solidFill>
                  <a:srgbClr val="990099"/>
                </a:solidFill>
                <a:cs typeface="Arial" charset="0"/>
                <a:sym typeface="Wingdings 3" pitchFamily="18" charset="2"/>
              </a:rPr>
              <a:t> pour </a:t>
            </a:r>
            <a:r>
              <a:rPr lang="fr-BE" sz="1400" b="1" dirty="0" err="1" smtClean="0">
                <a:solidFill>
                  <a:srgbClr val="990099"/>
                </a:solidFill>
                <a:cs typeface="Arial" charset="0"/>
                <a:sym typeface="Wingdings 3" pitchFamily="18" charset="2"/>
              </a:rPr>
              <a:t>ParaCdo</a:t>
            </a:r>
            <a:endParaRPr lang="fr-BE" sz="1400" b="1" dirty="0" smtClean="0">
              <a:solidFill>
                <a:srgbClr val="990099"/>
              </a:solidFill>
              <a:cs typeface="Arial" charset="0"/>
              <a:sym typeface="Wingdings 3" pitchFamily="18" charset="2"/>
            </a:endParaRPr>
          </a:p>
          <a:p>
            <a:pPr marL="457200" lvl="1" indent="0">
              <a:spcBef>
                <a:spcPct val="10000"/>
              </a:spcBef>
              <a:spcAft>
                <a:spcPts val="600"/>
              </a:spcAft>
              <a:buNone/>
            </a:pPr>
            <a:r>
              <a:rPr lang="fr-BE" sz="1800" dirty="0" smtClean="0">
                <a:solidFill>
                  <a:srgbClr val="990099"/>
                </a:solidFill>
                <a:cs typeface="Arial" charset="0"/>
                <a:sym typeface="Wingdings 3" pitchFamily="18" charset="2"/>
              </a:rPr>
              <a:t> </a:t>
            </a:r>
          </a:p>
          <a:p>
            <a:pPr marL="1371600" lvl="3" indent="0">
              <a:lnSpc>
                <a:spcPct val="80000"/>
              </a:lnSpc>
              <a:spcBef>
                <a:spcPct val="10000"/>
              </a:spcBef>
              <a:buNone/>
            </a:pPr>
            <a:endParaRPr lang="fr-BE" sz="1800" dirty="0" smtClean="0">
              <a:solidFill>
                <a:srgbClr val="0000CC"/>
              </a:solidFill>
              <a:cs typeface="Arial" charset="0"/>
              <a:sym typeface="Wingdings 3" pitchFamily="18" charset="2"/>
            </a:endParaRPr>
          </a:p>
          <a:p>
            <a:pPr lvl="2">
              <a:lnSpc>
                <a:spcPct val="80000"/>
              </a:lnSpc>
              <a:spcBef>
                <a:spcPct val="10000"/>
              </a:spcBef>
              <a:spcAft>
                <a:spcPct val="65000"/>
              </a:spcAft>
              <a:buFont typeface="Arial" charset="0"/>
              <a:buNone/>
            </a:pPr>
            <a:r>
              <a:rPr lang="fr-BE" sz="1600" dirty="0" smtClean="0">
                <a:solidFill>
                  <a:schemeClr val="hlink"/>
                </a:solidFill>
                <a:cs typeface="Arial" charset="0"/>
                <a:sym typeface="Wingdings 3" pitchFamily="18" charset="2"/>
              </a:rPr>
              <a:t>	</a:t>
            </a:r>
            <a:endParaRPr lang="fr-BE" sz="1400" dirty="0" smtClean="0">
              <a:cs typeface="Arial" charset="0"/>
              <a:sym typeface="Wingdings 3" pitchFamily="18" charset="2"/>
            </a:endParaRPr>
          </a:p>
          <a:p>
            <a:pPr lvl="1">
              <a:lnSpc>
                <a:spcPct val="80000"/>
              </a:lnSpc>
              <a:spcBef>
                <a:spcPct val="10000"/>
              </a:spcBef>
              <a:buFont typeface="Arial" charset="0"/>
              <a:buNone/>
            </a:pPr>
            <a:endParaRPr lang="en-US" sz="1600" dirty="0" smtClean="0">
              <a:solidFill>
                <a:schemeClr val="hlink"/>
              </a:solidFill>
              <a:cs typeface="Arial" charset="0"/>
              <a:sym typeface="Wingdings 3" pitchFamily="18" charset="2"/>
            </a:endParaRPr>
          </a:p>
        </p:txBody>
      </p:sp>
      <p:sp>
        <p:nvSpPr>
          <p:cNvPr id="2" name="Right Brace 1"/>
          <p:cNvSpPr/>
          <p:nvPr/>
        </p:nvSpPr>
        <p:spPr>
          <a:xfrm>
            <a:off x="3635896" y="4362793"/>
            <a:ext cx="252028" cy="1402830"/>
          </a:xfrm>
          <a:prstGeom prst="rightBrace">
            <a:avLst>
              <a:gd name="adj1" fmla="val 67123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CC"/>
              </a:solidFill>
            </a:endParaRPr>
          </a:p>
        </p:txBody>
      </p:sp>
      <p:sp>
        <p:nvSpPr>
          <p:cNvPr id="3" name="Notched Right Arrow 2"/>
          <p:cNvSpPr/>
          <p:nvPr/>
        </p:nvSpPr>
        <p:spPr>
          <a:xfrm>
            <a:off x="4063752" y="4992985"/>
            <a:ext cx="504056" cy="153731"/>
          </a:xfrm>
          <a:prstGeom prst="notchedRightArrow">
            <a:avLst/>
          </a:prstGeom>
          <a:solidFill>
            <a:srgbClr val="0000CC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952231" y="3933056"/>
            <a:ext cx="396043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nl-BE" sz="2000" dirty="0" err="1" smtClean="0">
                <a:solidFill>
                  <a:srgbClr val="0000CC"/>
                </a:solidFill>
                <a:latin typeface="+mn-lt"/>
              </a:rPr>
              <a:t>Sit</a:t>
            </a:r>
            <a:r>
              <a:rPr lang="nl-BE" sz="2000" dirty="0" smtClean="0">
                <a:solidFill>
                  <a:srgbClr val="0000CC"/>
                </a:solidFill>
                <a:latin typeface="+mn-lt"/>
              </a:rPr>
              <a:t>-up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BE" sz="2000" dirty="0" smtClean="0">
                <a:solidFill>
                  <a:srgbClr val="0000CC"/>
                </a:solidFill>
                <a:latin typeface="+mn-lt"/>
              </a:rPr>
              <a:t>Push-up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BE" sz="2000" dirty="0" smtClean="0">
                <a:solidFill>
                  <a:srgbClr val="990099"/>
                </a:solidFill>
                <a:latin typeface="+mn-lt"/>
              </a:rPr>
              <a:t>Pull-up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nl-BE" sz="2000" dirty="0" smtClean="0">
                <a:solidFill>
                  <a:srgbClr val="0000CC"/>
                </a:solidFill>
                <a:latin typeface="+mn-lt"/>
              </a:rPr>
              <a:t>Course à </a:t>
            </a:r>
            <a:r>
              <a:rPr lang="nl-BE" sz="2000" dirty="0" err="1" smtClean="0">
                <a:solidFill>
                  <a:srgbClr val="0000CC"/>
                </a:solidFill>
                <a:latin typeface="+mn-lt"/>
              </a:rPr>
              <a:t>pied</a:t>
            </a:r>
            <a:r>
              <a:rPr lang="nl-BE" sz="2000" dirty="0" smtClean="0">
                <a:solidFill>
                  <a:srgbClr val="0000CC"/>
                </a:solidFill>
                <a:latin typeface="+mn-lt"/>
              </a:rPr>
              <a:t> </a:t>
            </a:r>
            <a:r>
              <a:rPr lang="nl-BE" sz="2000" dirty="0" err="1" smtClean="0">
                <a:solidFill>
                  <a:srgbClr val="0000CC"/>
                </a:solidFill>
                <a:latin typeface="+mn-lt"/>
              </a:rPr>
              <a:t>sur</a:t>
            </a:r>
            <a:r>
              <a:rPr lang="nl-BE" sz="2000" dirty="0" smtClean="0">
                <a:solidFill>
                  <a:srgbClr val="0000CC"/>
                </a:solidFill>
                <a:latin typeface="+mn-lt"/>
              </a:rPr>
              <a:t> </a:t>
            </a:r>
            <a:r>
              <a:rPr lang="nl-BE" sz="2000" dirty="0" err="1" smtClean="0">
                <a:solidFill>
                  <a:srgbClr val="0000CC"/>
                </a:solidFill>
                <a:latin typeface="+mn-lt"/>
              </a:rPr>
              <a:t>tapis</a:t>
            </a:r>
            <a:r>
              <a:rPr lang="nl-BE" sz="2000" dirty="0" smtClean="0">
                <a:solidFill>
                  <a:srgbClr val="0000CC"/>
                </a:solidFill>
                <a:latin typeface="+mn-lt"/>
              </a:rPr>
              <a:t> </a:t>
            </a:r>
            <a:r>
              <a:rPr lang="nl-BE" sz="2000" dirty="0" err="1" smtClean="0">
                <a:solidFill>
                  <a:srgbClr val="0000CC"/>
                </a:solidFill>
                <a:latin typeface="+mn-lt"/>
              </a:rPr>
              <a:t>roulant</a:t>
            </a:r>
            <a:r>
              <a:rPr lang="nl-BE" sz="2000" dirty="0" smtClean="0">
                <a:solidFill>
                  <a:srgbClr val="0000CC"/>
                </a:solidFill>
                <a:latin typeface="+mn-lt"/>
              </a:rPr>
              <a:t/>
            </a:r>
            <a:br>
              <a:rPr lang="nl-BE" sz="2000" dirty="0" smtClean="0">
                <a:solidFill>
                  <a:srgbClr val="0000CC"/>
                </a:solidFill>
                <a:latin typeface="+mn-lt"/>
              </a:rPr>
            </a:br>
            <a:r>
              <a:rPr lang="fr-BE" sz="1800" dirty="0">
                <a:solidFill>
                  <a:srgbClr val="990099"/>
                </a:solidFill>
                <a:latin typeface="Arial"/>
                <a:cs typeface="Arial"/>
                <a:sym typeface="Symbol" pitchFamily="18" charset="2"/>
              </a:rPr>
              <a:t>→ </a:t>
            </a:r>
            <a:r>
              <a:rPr lang="nl-BE" sz="1800" dirty="0" err="1" smtClean="0">
                <a:solidFill>
                  <a:srgbClr val="990099"/>
                </a:solidFill>
                <a:latin typeface="+mn-lt"/>
              </a:rPr>
              <a:t>protocole</a:t>
            </a:r>
            <a:r>
              <a:rPr lang="nl-BE" sz="1800" dirty="0" smtClean="0">
                <a:solidFill>
                  <a:srgbClr val="990099"/>
                </a:solidFill>
                <a:latin typeface="+mn-lt"/>
              </a:rPr>
              <a:t> plus long (16,2 Km/</a:t>
            </a:r>
            <a:r>
              <a:rPr lang="nl-BE" sz="1800" dirty="0" err="1" smtClean="0">
                <a:solidFill>
                  <a:srgbClr val="990099"/>
                </a:solidFill>
                <a:latin typeface="+mn-lt"/>
              </a:rPr>
              <a:t>Hr</a:t>
            </a:r>
            <a:r>
              <a:rPr lang="nl-BE" sz="1800" dirty="0" smtClean="0">
                <a:solidFill>
                  <a:srgbClr val="990099"/>
                </a:solidFill>
                <a:latin typeface="+mn-lt"/>
              </a:rPr>
              <a:t> )</a:t>
            </a:r>
            <a:endParaRPr lang="en-US" sz="1800" dirty="0">
              <a:solidFill>
                <a:srgbClr val="990099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81339" y="3861048"/>
            <a:ext cx="3950914" cy="2260824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495550" y="3027364"/>
            <a:ext cx="1048147" cy="683581"/>
            <a:chOff x="1619250" y="2684463"/>
            <a:chExt cx="1383314" cy="801687"/>
          </a:xfrm>
        </p:grpSpPr>
        <p:sp>
          <p:nvSpPr>
            <p:cNvPr id="16" name="Line 9"/>
            <p:cNvSpPr>
              <a:spLocks noChangeShapeType="1"/>
            </p:cNvSpPr>
            <p:nvPr/>
          </p:nvSpPr>
          <p:spPr bwMode="auto">
            <a:xfrm>
              <a:off x="1672239" y="2693988"/>
              <a:ext cx="1330325" cy="79216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 flipV="1">
              <a:off x="1619250" y="2684463"/>
              <a:ext cx="1246188" cy="76993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603940" y="4469893"/>
            <a:ext cx="1892132" cy="1289656"/>
            <a:chOff x="1619250" y="2684463"/>
            <a:chExt cx="1357313" cy="801687"/>
          </a:xfrm>
        </p:grpSpPr>
        <p:sp>
          <p:nvSpPr>
            <p:cNvPr id="20" name="Line 9"/>
            <p:cNvSpPr>
              <a:spLocks noChangeShapeType="1"/>
            </p:cNvSpPr>
            <p:nvPr/>
          </p:nvSpPr>
          <p:spPr bwMode="auto">
            <a:xfrm>
              <a:off x="1646238" y="2693988"/>
              <a:ext cx="1330325" cy="79216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8"/>
            <p:cNvSpPr>
              <a:spLocks noChangeShapeType="1"/>
            </p:cNvSpPr>
            <p:nvPr/>
          </p:nvSpPr>
          <p:spPr bwMode="auto">
            <a:xfrm flipV="1">
              <a:off x="1619250" y="2684463"/>
              <a:ext cx="1246188" cy="76993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0868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457200" y="322263"/>
            <a:ext cx="8229600" cy="1143000"/>
          </a:xfrm>
        </p:spPr>
        <p:txBody>
          <a:bodyPr/>
          <a:lstStyle/>
          <a:p>
            <a:r>
              <a:rPr lang="nl-BE" sz="2000" dirty="0" smtClean="0"/>
              <a:t>Reg-Werv-001 / </a:t>
            </a:r>
            <a:r>
              <a:rPr lang="nl-BE" sz="2000" dirty="0" err="1" smtClean="0"/>
              <a:t>Rev</a:t>
            </a:r>
            <a:r>
              <a:rPr lang="nl-BE" sz="2000" dirty="0" smtClean="0"/>
              <a:t> 006</a:t>
            </a:r>
            <a:r>
              <a:rPr lang="nl-BE" sz="3600" b="1" dirty="0" smtClean="0"/>
              <a:t/>
            </a:r>
            <a:br>
              <a:rPr lang="nl-BE" sz="3600" b="1" dirty="0" smtClean="0"/>
            </a:br>
            <a:r>
              <a:rPr lang="nl-BE" sz="1800" b="1" dirty="0" smtClean="0"/>
              <a:t/>
            </a:r>
            <a:br>
              <a:rPr lang="nl-BE" sz="1800" b="1" dirty="0" smtClean="0"/>
            </a:br>
            <a:r>
              <a:rPr lang="nl-BE" sz="3200" i="1" u="sng" dirty="0" err="1" smtClean="0"/>
              <a:t>Modifications</a:t>
            </a:r>
            <a:r>
              <a:rPr lang="nl-BE" sz="3200" i="1" u="sng" dirty="0" smtClean="0"/>
              <a:t> </a:t>
            </a:r>
            <a:r>
              <a:rPr lang="nl-BE" sz="3200" i="1" u="sng" dirty="0" err="1" smtClean="0"/>
              <a:t>principales</a:t>
            </a:r>
            <a:r>
              <a:rPr lang="nl-BE" sz="3200" i="1" dirty="0" smtClean="0"/>
              <a:t> (3) </a:t>
            </a:r>
            <a:endParaRPr lang="en-US" sz="3200" i="1" dirty="0" smtClean="0"/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315465" y="1802531"/>
            <a:ext cx="8578156" cy="4804346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10000"/>
              </a:spcBef>
            </a:pPr>
            <a:r>
              <a:rPr lang="fr-BE" sz="2800" dirty="0" smtClean="0">
                <a:sym typeface="Symbol" pitchFamily="18" charset="2"/>
              </a:rPr>
              <a:t>Adaptation « Epreuves supplémentaires MT » </a:t>
            </a:r>
          </a:p>
          <a:p>
            <a:pPr marL="0" indent="0">
              <a:lnSpc>
                <a:spcPct val="80000"/>
              </a:lnSpc>
              <a:spcBef>
                <a:spcPct val="10000"/>
              </a:spcBef>
              <a:buNone/>
            </a:pPr>
            <a:endParaRPr lang="fr-BE" sz="1200" dirty="0" smtClean="0">
              <a:sym typeface="Symbol" pitchFamily="18" charset="2"/>
            </a:endParaRPr>
          </a:p>
          <a:p>
            <a:pPr>
              <a:lnSpc>
                <a:spcPct val="80000"/>
              </a:lnSpc>
              <a:spcBef>
                <a:spcPct val="10000"/>
              </a:spcBef>
              <a:buFont typeface="Arial" charset="0"/>
              <a:buNone/>
            </a:pPr>
            <a:endParaRPr lang="fr-BE" sz="600" dirty="0" smtClean="0">
              <a:sym typeface="Symbol" pitchFamily="18" charset="2"/>
            </a:endParaRPr>
          </a:p>
          <a:p>
            <a:pPr lvl="1">
              <a:lnSpc>
                <a:spcPct val="80000"/>
              </a:lnSpc>
              <a:spcBef>
                <a:spcPct val="10000"/>
              </a:spcBef>
            </a:pPr>
            <a:r>
              <a:rPr lang="fr-BE" sz="2400" dirty="0" smtClean="0">
                <a:sym typeface="Symbol" pitchFamily="18" charset="2"/>
              </a:rPr>
              <a:t>Suppression </a:t>
            </a:r>
            <a:r>
              <a:rPr lang="fr-BE" sz="2000" dirty="0" smtClean="0">
                <a:cs typeface="Arial" charset="0"/>
                <a:sym typeface="Wingdings 3" pitchFamily="18" charset="2"/>
              </a:rPr>
              <a:t> </a:t>
            </a:r>
            <a:r>
              <a:rPr lang="fr-BE" sz="2000" i="1" dirty="0" smtClean="0">
                <a:cs typeface="Arial" charset="0"/>
                <a:sym typeface="Wingdings 3" pitchFamily="18" charset="2"/>
              </a:rPr>
              <a:t>« Epreuve spécifique de connaissance académique MT »</a:t>
            </a:r>
          </a:p>
          <a:p>
            <a:pPr marL="457200" lvl="1" indent="0">
              <a:lnSpc>
                <a:spcPct val="80000"/>
              </a:lnSpc>
              <a:spcBef>
                <a:spcPct val="10000"/>
              </a:spcBef>
              <a:buNone/>
            </a:pPr>
            <a:r>
              <a:rPr lang="fr-BE" sz="1800" dirty="0" smtClean="0">
                <a:cs typeface="Arial" charset="0"/>
                <a:sym typeface="Wingdings 3" pitchFamily="18" charset="2"/>
              </a:rPr>
              <a:t> </a:t>
            </a:r>
            <a:endParaRPr lang="fr-BE" sz="1050" dirty="0" smtClean="0">
              <a:cs typeface="Arial" charset="0"/>
              <a:sym typeface="Wingdings 3" pitchFamily="18" charset="2"/>
            </a:endParaRPr>
          </a:p>
          <a:p>
            <a:pPr lvl="1">
              <a:spcBef>
                <a:spcPct val="10000"/>
              </a:spcBef>
              <a:spcAft>
                <a:spcPts val="600"/>
              </a:spcAft>
            </a:pPr>
            <a:r>
              <a:rPr lang="fr-BE" sz="2400" dirty="0" smtClean="0">
                <a:cs typeface="Arial" charset="0"/>
                <a:sym typeface="Wingdings 3" pitchFamily="18" charset="2"/>
              </a:rPr>
              <a:t>Introduction condition </a:t>
            </a:r>
            <a:r>
              <a:rPr lang="fr-BE" sz="2400" dirty="0" err="1" smtClean="0">
                <a:cs typeface="Arial" charset="0"/>
                <a:sym typeface="Wingdings 3" pitchFamily="18" charset="2"/>
              </a:rPr>
              <a:t>Adm</a:t>
            </a:r>
            <a:r>
              <a:rPr lang="fr-BE" sz="2000" dirty="0" smtClean="0">
                <a:cs typeface="Arial" charset="0"/>
                <a:sym typeface="Wingdings 3" pitchFamily="18" charset="2"/>
              </a:rPr>
              <a:t> </a:t>
            </a:r>
            <a:r>
              <a:rPr lang="fr-BE" sz="2000" dirty="0" smtClean="0">
                <a:latin typeface="Arial"/>
                <a:cs typeface="Arial"/>
                <a:sym typeface="Wingdings 3" pitchFamily="18" charset="2"/>
              </a:rPr>
              <a:t>→ </a:t>
            </a:r>
            <a:r>
              <a:rPr lang="fr-BE" sz="2000" dirty="0" err="1" smtClean="0">
                <a:latin typeface="Arial"/>
                <a:cs typeface="Arial"/>
                <a:sym typeface="Wingdings 3" pitchFamily="18" charset="2"/>
              </a:rPr>
              <a:t>Cand</a:t>
            </a:r>
            <a:r>
              <a:rPr lang="fr-BE" sz="2000" dirty="0" smtClean="0">
                <a:latin typeface="Arial"/>
                <a:cs typeface="Arial"/>
                <a:sym typeface="Wingdings 3" pitchFamily="18" charset="2"/>
              </a:rPr>
              <a:t> MT (</a:t>
            </a:r>
            <a:r>
              <a:rPr lang="fr-BE" sz="2000" dirty="0" smtClean="0">
                <a:cs typeface="Arial" charset="0"/>
                <a:sym typeface="Wingdings 3" pitchFamily="18" charset="2"/>
              </a:rPr>
              <a:t>Med, Den, </a:t>
            </a:r>
            <a:r>
              <a:rPr lang="fr-BE" sz="2000" dirty="0" err="1" smtClean="0">
                <a:cs typeface="Arial" charset="0"/>
                <a:sym typeface="Wingdings 3" pitchFamily="18" charset="2"/>
              </a:rPr>
              <a:t>Pha</a:t>
            </a:r>
            <a:r>
              <a:rPr lang="fr-BE" sz="2000" dirty="0" smtClean="0">
                <a:cs typeface="Arial" charset="0"/>
                <a:sym typeface="Wingdings 3" pitchFamily="18" charset="2"/>
              </a:rPr>
              <a:t> et </a:t>
            </a:r>
            <a:r>
              <a:rPr lang="fr-BE" sz="2000" dirty="0" err="1" smtClean="0">
                <a:cs typeface="Arial" charset="0"/>
                <a:sym typeface="Wingdings 3" pitchFamily="18" charset="2"/>
              </a:rPr>
              <a:t>Vet</a:t>
            </a:r>
            <a:r>
              <a:rPr lang="fr-BE" sz="2000" dirty="0" smtClean="0">
                <a:cs typeface="Arial" charset="0"/>
                <a:sym typeface="Wingdings 3" pitchFamily="18" charset="2"/>
              </a:rPr>
              <a:t>)</a:t>
            </a:r>
          </a:p>
          <a:p>
            <a:pPr marL="857250" lvl="2" indent="0">
              <a:spcBef>
                <a:spcPct val="10000"/>
              </a:spcBef>
              <a:spcAft>
                <a:spcPts val="600"/>
              </a:spcAft>
              <a:buNone/>
            </a:pPr>
            <a:endParaRPr lang="fr-BE" sz="1000" dirty="0" smtClean="0">
              <a:cs typeface="Arial" charset="0"/>
              <a:sym typeface="Wingdings 3" pitchFamily="18" charset="2"/>
            </a:endParaRPr>
          </a:p>
          <a:p>
            <a:pPr lvl="3">
              <a:lnSpc>
                <a:spcPct val="80000"/>
              </a:lnSpc>
              <a:spcBef>
                <a:spcPct val="10000"/>
              </a:spcBef>
              <a:buFont typeface="Wingdings" panose="05000000000000000000" pitchFamily="2" charset="2"/>
              <a:buChar char="Ø"/>
            </a:pPr>
            <a:r>
              <a:rPr lang="fr-BE" sz="1800" dirty="0" err="1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Soll</a:t>
            </a:r>
            <a:r>
              <a:rPr lang="fr-BE" sz="18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 N:  Attestation de réussite à l’examen donnant accès à la </a:t>
            </a:r>
            <a:r>
              <a:rPr lang="fr-BE" sz="1800" dirty="0" err="1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Fmn</a:t>
            </a:r>
            <a:r>
              <a:rPr lang="fr-BE" sz="18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 Bach </a:t>
            </a:r>
            <a:br>
              <a:rPr lang="fr-BE" sz="18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</a:br>
            <a:r>
              <a:rPr lang="fr-BE" sz="18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                 dans la domaine de la médecine ou de la dentisterie, selon les</a:t>
            </a:r>
            <a:br>
              <a:rPr lang="fr-BE" sz="18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</a:br>
            <a:r>
              <a:rPr lang="fr-BE" sz="18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                 modalités Communauté flamande</a:t>
            </a:r>
          </a:p>
          <a:p>
            <a:pPr marL="1371600" lvl="3" indent="0">
              <a:lnSpc>
                <a:spcPct val="80000"/>
              </a:lnSpc>
              <a:spcBef>
                <a:spcPct val="10000"/>
              </a:spcBef>
              <a:buNone/>
            </a:pPr>
            <a:endParaRPr lang="fr-BE" sz="800" dirty="0" smtClean="0">
              <a:solidFill>
                <a:srgbClr val="0000CC"/>
              </a:solidFill>
              <a:cs typeface="Arial" charset="0"/>
              <a:sym typeface="Wingdings 3" pitchFamily="18" charset="2"/>
            </a:endParaRPr>
          </a:p>
          <a:p>
            <a:pPr marL="914400" lvl="2" indent="0">
              <a:lnSpc>
                <a:spcPct val="80000"/>
              </a:lnSpc>
              <a:spcBef>
                <a:spcPct val="10000"/>
              </a:spcBef>
              <a:buNone/>
            </a:pPr>
            <a:r>
              <a:rPr lang="fr-BE" sz="1800" dirty="0" smtClean="0">
                <a:solidFill>
                  <a:srgbClr val="0000CC"/>
                </a:solidFill>
                <a:cs typeface="Arial" charset="0"/>
                <a:sym typeface="Wingdings"/>
              </a:rPr>
              <a:t>                               </a:t>
            </a:r>
            <a:r>
              <a:rPr lang="fr-BE" sz="1800" b="1" dirty="0" smtClean="0">
                <a:solidFill>
                  <a:srgbClr val="FF0000"/>
                </a:solidFill>
                <a:cs typeface="Arial" charset="0"/>
                <a:sym typeface="Wingdings"/>
              </a:rPr>
              <a:t>  AUSSI </a:t>
            </a:r>
            <a:r>
              <a:rPr lang="fr-BE" sz="1800" dirty="0" smtClean="0">
                <a:solidFill>
                  <a:srgbClr val="FF0000"/>
                </a:solidFill>
                <a:cs typeface="Arial" charset="0"/>
                <a:sym typeface="Wingdings"/>
              </a:rPr>
              <a:t>pour pharmacien et vétérinaire</a:t>
            </a:r>
          </a:p>
          <a:p>
            <a:pPr marL="914400" lvl="2" indent="0">
              <a:lnSpc>
                <a:spcPct val="80000"/>
              </a:lnSpc>
              <a:spcBef>
                <a:spcPct val="10000"/>
              </a:spcBef>
              <a:buNone/>
            </a:pPr>
            <a:r>
              <a:rPr lang="fr-BE" sz="18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	       </a:t>
            </a:r>
            <a:endParaRPr lang="fr-BE" sz="1800" dirty="0">
              <a:solidFill>
                <a:srgbClr val="0000CC"/>
              </a:solidFill>
              <a:cs typeface="Arial" charset="0"/>
              <a:sym typeface="Wingdings 3" pitchFamily="18" charset="2"/>
            </a:endParaRPr>
          </a:p>
          <a:p>
            <a:pPr marL="914400" lvl="2" indent="0">
              <a:lnSpc>
                <a:spcPct val="80000"/>
              </a:lnSpc>
              <a:spcBef>
                <a:spcPct val="10000"/>
              </a:spcBef>
              <a:buNone/>
            </a:pPr>
            <a:endParaRPr lang="fr-BE" sz="1100" dirty="0" smtClean="0">
              <a:solidFill>
                <a:srgbClr val="0000CC"/>
              </a:solidFill>
              <a:cs typeface="Arial" charset="0"/>
              <a:sym typeface="Wingdings 3" pitchFamily="18" charset="2"/>
            </a:endParaRPr>
          </a:p>
          <a:p>
            <a:pPr lvl="3">
              <a:lnSpc>
                <a:spcPct val="80000"/>
              </a:lnSpc>
              <a:spcBef>
                <a:spcPct val="100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BE" sz="1800" dirty="0" err="1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Soll</a:t>
            </a:r>
            <a:r>
              <a:rPr lang="fr-BE" sz="18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 F: </a:t>
            </a:r>
            <a:r>
              <a:rPr lang="fr-BE" sz="1800" dirty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 Attestation de réussite </a:t>
            </a:r>
            <a:r>
              <a:rPr lang="fr-BE" sz="18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au test d’orientation donnant accès </a:t>
            </a:r>
            <a:br>
              <a:rPr lang="fr-BE" sz="18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</a:br>
            <a:r>
              <a:rPr lang="fr-BE" sz="18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                aux études du 1</a:t>
            </a:r>
            <a:r>
              <a:rPr lang="fr-BE" sz="1800" baseline="300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er</a:t>
            </a:r>
            <a:r>
              <a:rPr lang="fr-BE" sz="18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 cycle des sciences médicales selon les</a:t>
            </a:r>
            <a:br>
              <a:rPr lang="fr-BE" sz="18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</a:br>
            <a:r>
              <a:rPr lang="fr-BE" sz="18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                modalités Communauté français</a:t>
            </a:r>
            <a:br>
              <a:rPr lang="fr-BE" sz="18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</a:br>
            <a:r>
              <a:rPr lang="fr-BE" sz="1800" dirty="0" smtClean="0">
                <a:solidFill>
                  <a:srgbClr val="0000CC"/>
                </a:solidFill>
                <a:cs typeface="Arial" charset="0"/>
                <a:sym typeface="Wingdings 3" pitchFamily="18" charset="2"/>
              </a:rPr>
              <a:t>                </a:t>
            </a:r>
            <a:r>
              <a:rPr lang="fr-BE" sz="1800" dirty="0" smtClean="0">
                <a:solidFill>
                  <a:srgbClr val="990099"/>
                </a:solidFill>
                <a:cs typeface="Arial" charset="0"/>
                <a:sym typeface="Wingdings 3" pitchFamily="18" charset="2"/>
              </a:rPr>
              <a:t> = 50% au total sur les « matières scientifiques »</a:t>
            </a:r>
            <a:br>
              <a:rPr lang="fr-BE" sz="1800" dirty="0" smtClean="0">
                <a:solidFill>
                  <a:srgbClr val="990099"/>
                </a:solidFill>
                <a:cs typeface="Arial" charset="0"/>
                <a:sym typeface="Wingdings 3" pitchFamily="18" charset="2"/>
              </a:rPr>
            </a:br>
            <a:r>
              <a:rPr lang="fr-BE" sz="1800" dirty="0" smtClean="0">
                <a:solidFill>
                  <a:srgbClr val="990099"/>
                </a:solidFill>
                <a:cs typeface="Arial" charset="0"/>
                <a:sym typeface="Wingdings 3" pitchFamily="18" charset="2"/>
              </a:rPr>
              <a:t>                            ( biologie, chimie, physique &amp; math) </a:t>
            </a:r>
          </a:p>
          <a:p>
            <a:pPr lvl="3">
              <a:lnSpc>
                <a:spcPct val="80000"/>
              </a:lnSpc>
              <a:spcBef>
                <a:spcPct val="10000"/>
              </a:spcBef>
              <a:buFont typeface="Arial" panose="020B0604020202020204" pitchFamily="34" charset="0"/>
              <a:buChar char="•"/>
            </a:pPr>
            <a:endParaRPr lang="fr-BE" sz="1800" dirty="0" smtClean="0">
              <a:solidFill>
                <a:srgbClr val="0000CC"/>
              </a:solidFill>
              <a:cs typeface="Arial" charset="0"/>
              <a:sym typeface="Wingdings 3" pitchFamily="18" charset="2"/>
            </a:endParaRPr>
          </a:p>
          <a:p>
            <a:pPr lvl="2">
              <a:lnSpc>
                <a:spcPct val="80000"/>
              </a:lnSpc>
              <a:spcBef>
                <a:spcPct val="10000"/>
              </a:spcBef>
              <a:spcAft>
                <a:spcPct val="65000"/>
              </a:spcAft>
              <a:buFont typeface="Arial" charset="0"/>
              <a:buNone/>
            </a:pPr>
            <a:r>
              <a:rPr lang="fr-BE" sz="1600" dirty="0" smtClean="0">
                <a:solidFill>
                  <a:schemeClr val="hlink"/>
                </a:solidFill>
                <a:cs typeface="Arial" charset="0"/>
                <a:sym typeface="Wingdings 3" pitchFamily="18" charset="2"/>
              </a:rPr>
              <a:t>	</a:t>
            </a:r>
            <a:endParaRPr lang="fr-BE" sz="1400" dirty="0" smtClean="0">
              <a:cs typeface="Arial" charset="0"/>
              <a:sym typeface="Wingdings 3" pitchFamily="18" charset="2"/>
            </a:endParaRPr>
          </a:p>
          <a:p>
            <a:pPr lvl="1">
              <a:lnSpc>
                <a:spcPct val="80000"/>
              </a:lnSpc>
              <a:spcBef>
                <a:spcPct val="10000"/>
              </a:spcBef>
              <a:buFont typeface="Arial" charset="0"/>
              <a:buNone/>
            </a:pPr>
            <a:endParaRPr lang="en-US" sz="1600" dirty="0" smtClean="0">
              <a:solidFill>
                <a:schemeClr val="hlink"/>
              </a:solidFill>
              <a:cs typeface="Arial" charset="0"/>
              <a:sym typeface="Wingdings 3" pitchFamily="18" charset="2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867050" y="4476353"/>
            <a:ext cx="4009206" cy="360040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defPPr>
              <a:defRPr lang="nl-B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1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xfrm>
            <a:off x="457200" y="322263"/>
            <a:ext cx="8229600" cy="1143000"/>
          </a:xfrm>
        </p:spPr>
        <p:txBody>
          <a:bodyPr/>
          <a:lstStyle/>
          <a:p>
            <a:r>
              <a:rPr lang="nl-BE" sz="2000" dirty="0" smtClean="0"/>
              <a:t>Reg-Werv-001 / </a:t>
            </a:r>
            <a:r>
              <a:rPr lang="nl-BE" sz="2000" dirty="0" err="1" smtClean="0"/>
              <a:t>Rev</a:t>
            </a:r>
            <a:r>
              <a:rPr lang="nl-BE" sz="2000" dirty="0" smtClean="0"/>
              <a:t> 006</a:t>
            </a:r>
            <a:r>
              <a:rPr lang="nl-BE" sz="3600" b="1" dirty="0" smtClean="0"/>
              <a:t/>
            </a:r>
            <a:br>
              <a:rPr lang="nl-BE" sz="3600" b="1" dirty="0" smtClean="0"/>
            </a:br>
            <a:r>
              <a:rPr lang="nl-BE" sz="1800" b="1" dirty="0" smtClean="0"/>
              <a:t/>
            </a:r>
            <a:br>
              <a:rPr lang="nl-BE" sz="1800" b="1" dirty="0" smtClean="0"/>
            </a:br>
            <a:r>
              <a:rPr lang="nl-BE" sz="3200" i="1" u="sng" dirty="0" err="1" smtClean="0"/>
              <a:t>Modifications</a:t>
            </a:r>
            <a:r>
              <a:rPr lang="nl-BE" sz="3200" i="1" u="sng" dirty="0" smtClean="0"/>
              <a:t>/</a:t>
            </a:r>
            <a:r>
              <a:rPr lang="nl-BE" sz="3200" i="1" u="sng" dirty="0" err="1" smtClean="0"/>
              <a:t>adaptations</a:t>
            </a:r>
            <a:r>
              <a:rPr lang="nl-BE" sz="3200" i="1" u="sng" dirty="0" smtClean="0"/>
              <a:t> </a:t>
            </a:r>
            <a:r>
              <a:rPr lang="nl-BE" sz="3200" i="1" u="sng" dirty="0" err="1" smtClean="0"/>
              <a:t>diverses</a:t>
            </a:r>
            <a:r>
              <a:rPr lang="nl-BE" sz="3200" i="1" dirty="0" smtClean="0"/>
              <a:t> </a:t>
            </a:r>
            <a:endParaRPr lang="en-US" sz="3200" i="1" dirty="0" smtClean="0"/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315465" y="1926356"/>
            <a:ext cx="8578156" cy="4804346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10000"/>
              </a:spcBef>
              <a:spcAft>
                <a:spcPct val="35000"/>
              </a:spcAft>
            </a:pPr>
            <a:r>
              <a:rPr lang="nl-BE" sz="2600" dirty="0" err="1" smtClean="0">
                <a:cs typeface="Arial" charset="0"/>
                <a:sym typeface="Symbol" pitchFamily="18" charset="2"/>
              </a:rPr>
              <a:t>Actualisation</a:t>
            </a:r>
            <a:endParaRPr lang="nl-BE" sz="2600" dirty="0">
              <a:cs typeface="Arial" charset="0"/>
              <a:sym typeface="Symbol" pitchFamily="18" charset="2"/>
            </a:endParaRPr>
          </a:p>
          <a:p>
            <a:pPr lvl="1">
              <a:lnSpc>
                <a:spcPct val="80000"/>
              </a:lnSpc>
              <a:spcBef>
                <a:spcPct val="5000"/>
              </a:spcBef>
            </a:pPr>
            <a:r>
              <a:rPr lang="nl-BE" sz="2400" dirty="0" err="1" smtClean="0">
                <a:cs typeface="Arial" charset="0"/>
                <a:sym typeface="Symbol" pitchFamily="18" charset="2"/>
              </a:rPr>
              <a:t>Liste</a:t>
            </a:r>
            <a:r>
              <a:rPr lang="nl-BE" sz="2400" dirty="0" smtClean="0">
                <a:cs typeface="Arial" charset="0"/>
                <a:sym typeface="Symbol" pitchFamily="18" charset="2"/>
              </a:rPr>
              <a:t> des </a:t>
            </a:r>
            <a:r>
              <a:rPr lang="nl-BE" sz="2400" dirty="0" err="1" smtClean="0">
                <a:cs typeface="Arial" charset="0"/>
                <a:sym typeface="Symbol" pitchFamily="18" charset="2"/>
              </a:rPr>
              <a:t>références</a:t>
            </a:r>
            <a:endParaRPr lang="nl-BE" sz="2400" dirty="0" smtClean="0">
              <a:cs typeface="Arial" charset="0"/>
              <a:sym typeface="Symbol" pitchFamily="18" charset="2"/>
            </a:endParaRPr>
          </a:p>
          <a:p>
            <a:pPr lvl="1">
              <a:lnSpc>
                <a:spcPct val="80000"/>
              </a:lnSpc>
              <a:spcBef>
                <a:spcPct val="5000"/>
              </a:spcBef>
            </a:pPr>
            <a:r>
              <a:rPr lang="nl-BE" sz="2400" dirty="0" err="1" smtClean="0">
                <a:cs typeface="Arial" charset="0"/>
                <a:sym typeface="Symbol" pitchFamily="18" charset="2"/>
              </a:rPr>
              <a:t>Annexes</a:t>
            </a:r>
            <a:endParaRPr lang="nl-BE" sz="2400" dirty="0">
              <a:cs typeface="Arial" charset="0"/>
              <a:sym typeface="Symbol" pitchFamily="18" charset="2"/>
            </a:endParaRPr>
          </a:p>
          <a:p>
            <a:pPr lvl="1">
              <a:lnSpc>
                <a:spcPct val="80000"/>
              </a:lnSpc>
              <a:spcBef>
                <a:spcPct val="10000"/>
              </a:spcBef>
              <a:spcAft>
                <a:spcPct val="55000"/>
              </a:spcAft>
            </a:pPr>
            <a:r>
              <a:rPr lang="nl-BE" sz="2400" dirty="0" err="1" smtClean="0">
                <a:cs typeface="Arial" charset="0"/>
                <a:sym typeface="Symbol" pitchFamily="18" charset="2"/>
              </a:rPr>
              <a:t>Liste</a:t>
            </a:r>
            <a:r>
              <a:rPr lang="nl-BE" sz="2400" dirty="0" smtClean="0">
                <a:cs typeface="Arial" charset="0"/>
                <a:sym typeface="Symbol" pitchFamily="18" charset="2"/>
              </a:rPr>
              <a:t> </a:t>
            </a:r>
            <a:r>
              <a:rPr lang="nl-BE" sz="2400" dirty="0" err="1" smtClean="0">
                <a:cs typeface="Arial" charset="0"/>
                <a:sym typeface="Symbol" pitchFamily="18" charset="2"/>
              </a:rPr>
              <a:t>d’abréviations</a:t>
            </a:r>
            <a:endParaRPr lang="nl-BE" sz="2400" dirty="0" smtClean="0">
              <a:cs typeface="Arial" charset="0"/>
              <a:sym typeface="Symbol" pitchFamily="18" charset="2"/>
            </a:endParaRPr>
          </a:p>
          <a:p>
            <a:pPr marL="457200" lvl="1" indent="0">
              <a:lnSpc>
                <a:spcPct val="80000"/>
              </a:lnSpc>
              <a:spcBef>
                <a:spcPct val="10000"/>
              </a:spcBef>
              <a:spcAft>
                <a:spcPct val="55000"/>
              </a:spcAft>
              <a:buNone/>
            </a:pPr>
            <a:endParaRPr lang="nl-BE" sz="800" dirty="0" smtClean="0">
              <a:cs typeface="Arial" charset="0"/>
              <a:sym typeface="Symbol" pitchFamily="18" charset="2"/>
            </a:endParaRPr>
          </a:p>
          <a:p>
            <a:pPr>
              <a:lnSpc>
                <a:spcPct val="80000"/>
              </a:lnSpc>
              <a:spcBef>
                <a:spcPct val="10000"/>
              </a:spcBef>
              <a:spcAft>
                <a:spcPct val="55000"/>
              </a:spcAft>
            </a:pPr>
            <a:r>
              <a:rPr lang="nl-BE" sz="2600" dirty="0" err="1" smtClean="0">
                <a:cs typeface="Arial" charset="0"/>
                <a:sym typeface="Symbol" pitchFamily="18" charset="2"/>
              </a:rPr>
              <a:t>Correction</a:t>
            </a:r>
            <a:r>
              <a:rPr lang="nl-BE" sz="2600" dirty="0" smtClean="0">
                <a:cs typeface="Arial" charset="0"/>
                <a:sym typeface="Symbol" pitchFamily="18" charset="2"/>
              </a:rPr>
              <a:t> de </a:t>
            </a:r>
            <a:r>
              <a:rPr lang="nl-BE" sz="2600" dirty="0" err="1" smtClean="0">
                <a:cs typeface="Arial" charset="0"/>
                <a:sym typeface="Symbol" pitchFamily="18" charset="2"/>
              </a:rPr>
              <a:t>texte</a:t>
            </a:r>
            <a:endParaRPr lang="nl-BE" sz="2600" dirty="0" smtClean="0">
              <a:cs typeface="Arial" charset="0"/>
              <a:sym typeface="Symbol" pitchFamily="18" charset="2"/>
            </a:endParaRPr>
          </a:p>
          <a:p>
            <a:pPr lvl="1">
              <a:lnSpc>
                <a:spcPct val="80000"/>
              </a:lnSpc>
              <a:spcBef>
                <a:spcPct val="10000"/>
              </a:spcBef>
              <a:spcAft>
                <a:spcPct val="55000"/>
              </a:spcAft>
            </a:pPr>
            <a:r>
              <a:rPr lang="nl-BE" sz="2400" dirty="0" err="1" smtClean="0">
                <a:cs typeface="Arial" charset="0"/>
                <a:sym typeface="Symbol" pitchFamily="18" charset="2"/>
              </a:rPr>
              <a:t>suppression</a:t>
            </a:r>
            <a:r>
              <a:rPr lang="nl-BE" sz="2400" dirty="0" smtClean="0">
                <a:cs typeface="Arial" charset="0"/>
                <a:sym typeface="Symbol" pitchFamily="18" charset="2"/>
              </a:rPr>
              <a:t> </a:t>
            </a:r>
            <a:r>
              <a:rPr lang="nl-BE" sz="2400" dirty="0" err="1" smtClean="0">
                <a:cs typeface="Arial" charset="0"/>
                <a:sym typeface="Symbol" pitchFamily="18" charset="2"/>
              </a:rPr>
              <a:t>dispositions</a:t>
            </a:r>
            <a:r>
              <a:rPr lang="nl-BE" sz="2400" dirty="0" smtClean="0">
                <a:cs typeface="Arial" charset="0"/>
                <a:sym typeface="Symbol" pitchFamily="18" charset="2"/>
              </a:rPr>
              <a:t> </a:t>
            </a:r>
            <a:r>
              <a:rPr lang="nl-BE" sz="2400" dirty="0" err="1" smtClean="0">
                <a:cs typeface="Arial" charset="0"/>
                <a:sym typeface="Symbol" pitchFamily="18" charset="2"/>
              </a:rPr>
              <a:t>relatives</a:t>
            </a:r>
            <a:r>
              <a:rPr lang="nl-BE" sz="2400" dirty="0" smtClean="0">
                <a:cs typeface="Arial" charset="0"/>
                <a:sym typeface="Symbol" pitchFamily="18" charset="2"/>
              </a:rPr>
              <a:t> au “special </a:t>
            </a:r>
            <a:r>
              <a:rPr lang="nl-BE" sz="2400" dirty="0" err="1" smtClean="0">
                <a:cs typeface="Arial" charset="0"/>
                <a:sym typeface="Symbol" pitchFamily="18" charset="2"/>
              </a:rPr>
              <a:t>forces</a:t>
            </a:r>
            <a:r>
              <a:rPr lang="nl-BE" sz="2400" dirty="0" smtClean="0">
                <a:cs typeface="Arial" charset="0"/>
                <a:sym typeface="Symbol" pitchFamily="18" charset="2"/>
              </a:rPr>
              <a:t>”</a:t>
            </a:r>
          </a:p>
          <a:p>
            <a:pPr lvl="2">
              <a:lnSpc>
                <a:spcPct val="80000"/>
              </a:lnSpc>
              <a:spcBef>
                <a:spcPct val="10000"/>
              </a:spcBef>
              <a:spcAft>
                <a:spcPct val="55000"/>
              </a:spcAft>
              <a:buFont typeface="Wingdings" panose="05000000000000000000" pitchFamily="2" charset="2"/>
              <a:buChar char="Ø"/>
            </a:pPr>
            <a:r>
              <a:rPr lang="nl-BE" sz="2000" dirty="0" smtClean="0">
                <a:solidFill>
                  <a:srgbClr val="0000CC"/>
                </a:solidFill>
                <a:cs typeface="Arial" charset="0"/>
                <a:sym typeface="Symbol" pitchFamily="18" charset="2"/>
              </a:rPr>
              <a:t>Pas de </a:t>
            </a:r>
            <a:r>
              <a:rPr lang="nl-BE" sz="2000" dirty="0" err="1" smtClean="0">
                <a:solidFill>
                  <a:srgbClr val="0000CC"/>
                </a:solidFill>
                <a:cs typeface="Arial" charset="0"/>
                <a:sym typeface="Symbol" pitchFamily="18" charset="2"/>
              </a:rPr>
              <a:t>recrutement</a:t>
            </a:r>
            <a:r>
              <a:rPr lang="nl-BE" sz="2000" dirty="0" smtClean="0">
                <a:solidFill>
                  <a:srgbClr val="0000CC"/>
                </a:solidFill>
                <a:cs typeface="Arial" charset="0"/>
                <a:sym typeface="Symbol" pitchFamily="18" charset="2"/>
              </a:rPr>
              <a:t> externe</a:t>
            </a:r>
          </a:p>
          <a:p>
            <a:pPr marL="914400" lvl="2" indent="0">
              <a:lnSpc>
                <a:spcPct val="80000"/>
              </a:lnSpc>
              <a:spcBef>
                <a:spcPct val="10000"/>
              </a:spcBef>
              <a:spcAft>
                <a:spcPct val="55000"/>
              </a:spcAft>
              <a:buNone/>
            </a:pPr>
            <a:endParaRPr lang="nl-BE" sz="800" dirty="0" smtClean="0">
              <a:solidFill>
                <a:srgbClr val="0000CC"/>
              </a:solidFill>
              <a:cs typeface="Arial" charset="0"/>
              <a:sym typeface="Symbol" pitchFamily="18" charset="2"/>
            </a:endParaRPr>
          </a:p>
          <a:p>
            <a:pPr>
              <a:lnSpc>
                <a:spcPct val="80000"/>
              </a:lnSpc>
              <a:spcBef>
                <a:spcPct val="10000"/>
              </a:spcBef>
              <a:spcAft>
                <a:spcPct val="55000"/>
              </a:spcAft>
            </a:pPr>
            <a:r>
              <a:rPr lang="nl-BE" sz="2600" dirty="0" err="1" smtClean="0">
                <a:cs typeface="Arial" charset="0"/>
                <a:sym typeface="Symbol" pitchFamily="18" charset="2"/>
              </a:rPr>
              <a:t>Clarifications</a:t>
            </a:r>
            <a:r>
              <a:rPr lang="nl-BE" sz="2600" dirty="0">
                <a:cs typeface="Arial" charset="0"/>
                <a:sym typeface="Symbol" pitchFamily="18" charset="2"/>
              </a:rPr>
              <a:t> </a:t>
            </a:r>
            <a:r>
              <a:rPr lang="nl-BE" sz="2600" dirty="0" err="1" smtClean="0">
                <a:cs typeface="Arial" charset="0"/>
                <a:sym typeface="Symbol" pitchFamily="18" charset="2"/>
              </a:rPr>
              <a:t>certains</a:t>
            </a:r>
            <a:r>
              <a:rPr lang="nl-BE" sz="2600" dirty="0" smtClean="0">
                <a:cs typeface="Arial" charset="0"/>
                <a:sym typeface="Symbol" pitchFamily="18" charset="2"/>
              </a:rPr>
              <a:t> passages/</a:t>
            </a:r>
            <a:r>
              <a:rPr lang="nl-BE" sz="2600" dirty="0" err="1" smtClean="0">
                <a:cs typeface="Arial" charset="0"/>
                <a:sym typeface="Symbol" pitchFamily="18" charset="2"/>
              </a:rPr>
              <a:t>notions</a:t>
            </a:r>
            <a:endParaRPr lang="nl-BE" sz="2600" dirty="0" smtClean="0">
              <a:cs typeface="Arial" charset="0"/>
              <a:sym typeface="Symbol" pitchFamily="18" charset="2"/>
            </a:endParaRPr>
          </a:p>
          <a:p>
            <a:pPr lvl="1">
              <a:lnSpc>
                <a:spcPct val="80000"/>
              </a:lnSpc>
              <a:spcBef>
                <a:spcPct val="10000"/>
              </a:spcBef>
              <a:spcAft>
                <a:spcPct val="55000"/>
              </a:spcAft>
            </a:pPr>
            <a:endParaRPr lang="nl-BE" sz="2400" dirty="0" smtClean="0">
              <a:cs typeface="Arial" charset="0"/>
              <a:sym typeface="Symbol" pitchFamily="18" charset="2"/>
            </a:endParaRPr>
          </a:p>
          <a:p>
            <a:pPr lvl="1">
              <a:lnSpc>
                <a:spcPct val="80000"/>
              </a:lnSpc>
              <a:spcBef>
                <a:spcPct val="10000"/>
              </a:spcBef>
              <a:spcAft>
                <a:spcPct val="55000"/>
              </a:spcAft>
            </a:pPr>
            <a:endParaRPr lang="nl-BE" sz="2000" dirty="0">
              <a:cs typeface="Arial" charset="0"/>
              <a:sym typeface="Symbol" pitchFamily="18" charset="2"/>
            </a:endParaRPr>
          </a:p>
          <a:p>
            <a:pPr marL="1371600" lvl="3" indent="0">
              <a:lnSpc>
                <a:spcPct val="80000"/>
              </a:lnSpc>
              <a:spcBef>
                <a:spcPct val="10000"/>
              </a:spcBef>
              <a:buNone/>
            </a:pPr>
            <a:endParaRPr lang="fr-BE" sz="1800" dirty="0" smtClean="0">
              <a:solidFill>
                <a:srgbClr val="0000CC"/>
              </a:solidFill>
              <a:cs typeface="Arial" charset="0"/>
              <a:sym typeface="Wingdings 3" pitchFamily="18" charset="2"/>
            </a:endParaRPr>
          </a:p>
          <a:p>
            <a:pPr lvl="2">
              <a:lnSpc>
                <a:spcPct val="80000"/>
              </a:lnSpc>
              <a:spcBef>
                <a:spcPct val="10000"/>
              </a:spcBef>
              <a:spcAft>
                <a:spcPct val="65000"/>
              </a:spcAft>
              <a:buFont typeface="Arial" charset="0"/>
              <a:buNone/>
            </a:pPr>
            <a:r>
              <a:rPr lang="fr-BE" sz="1600" dirty="0" smtClean="0">
                <a:solidFill>
                  <a:schemeClr val="hlink"/>
                </a:solidFill>
                <a:cs typeface="Arial" charset="0"/>
                <a:sym typeface="Wingdings 3" pitchFamily="18" charset="2"/>
              </a:rPr>
              <a:t>	</a:t>
            </a:r>
            <a:endParaRPr lang="fr-BE" sz="1400" dirty="0" smtClean="0">
              <a:cs typeface="Arial" charset="0"/>
              <a:sym typeface="Wingdings 3" pitchFamily="18" charset="2"/>
            </a:endParaRPr>
          </a:p>
          <a:p>
            <a:pPr lvl="1">
              <a:lnSpc>
                <a:spcPct val="80000"/>
              </a:lnSpc>
              <a:spcBef>
                <a:spcPct val="10000"/>
              </a:spcBef>
              <a:buFont typeface="Arial" charset="0"/>
              <a:buNone/>
            </a:pPr>
            <a:endParaRPr lang="en-US" sz="1600" dirty="0" smtClean="0">
              <a:solidFill>
                <a:schemeClr val="hlink"/>
              </a:solidFill>
              <a:cs typeface="Arial" charset="0"/>
              <a:sym typeface="Wingdings 3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004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467555-AB6B-4BC3-B933-938BEF973C6D}" type="slidenum">
              <a:rPr lang="nl-BE"/>
              <a:pPr>
                <a:defRPr/>
              </a:pPr>
              <a:t>7</a:t>
            </a:fld>
            <a:endParaRPr lang="nl-BE"/>
          </a:p>
        </p:txBody>
      </p:sp>
      <p:sp>
        <p:nvSpPr>
          <p:cNvPr id="9" name="Slide Number Placeholder 5"/>
          <p:cNvSpPr txBox="1">
            <a:spLocks noGrp="1"/>
          </p:cNvSpPr>
          <p:nvPr/>
        </p:nvSpPr>
        <p:spPr>
          <a:xfrm>
            <a:off x="6553200" y="6356350"/>
            <a:ext cx="1619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BD2077D-DB3E-4A2A-854A-3ECC864A22C2}" type="slidenum">
              <a:rPr lang="nl-BE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nl-BE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9699" name="Tijdelijke aanduiding voor dianumm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5CAA1D5-40E3-48AA-BD58-5D53874F2928}" type="slidenum">
              <a:rPr lang="en-US" sz="1400">
                <a:ea typeface="ＭＳ Ｐゴシック"/>
                <a:cs typeface="ＭＳ Ｐゴシック"/>
              </a:rPr>
              <a:pPr algn="r"/>
              <a:t>7</a:t>
            </a:fld>
            <a:endParaRPr lang="en-US" sz="1400">
              <a:ea typeface="ＭＳ Ｐゴシック"/>
              <a:cs typeface="ＭＳ Ｐゴシック"/>
            </a:endParaRPr>
          </a:p>
        </p:txBody>
      </p:sp>
      <p:sp>
        <p:nvSpPr>
          <p:cNvPr id="29700" name="Text Box 15"/>
          <p:cNvSpPr txBox="1">
            <a:spLocks noChangeArrowheads="1"/>
          </p:cNvSpPr>
          <p:nvPr/>
        </p:nvSpPr>
        <p:spPr bwMode="auto">
          <a:xfrm>
            <a:off x="1331913" y="5084763"/>
            <a:ext cx="669607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nl-BE" sz="1800">
              <a:ea typeface="ＭＳ Ｐゴシック"/>
              <a:cs typeface="ＭＳ Ｐゴシック"/>
            </a:endParaRPr>
          </a:p>
          <a:p>
            <a:pPr>
              <a:spcBef>
                <a:spcPct val="50000"/>
              </a:spcBef>
            </a:pPr>
            <a:endParaRPr lang="en-US" sz="1800">
              <a:ea typeface="ＭＳ Ｐゴシック"/>
              <a:cs typeface="ＭＳ Ｐゴシック"/>
            </a:endParaRPr>
          </a:p>
        </p:txBody>
      </p:sp>
      <p:grpSp>
        <p:nvGrpSpPr>
          <p:cNvPr id="29701" name="Group 10"/>
          <p:cNvGrpSpPr>
            <a:grpSpLocks/>
          </p:cNvGrpSpPr>
          <p:nvPr/>
        </p:nvGrpSpPr>
        <p:grpSpPr bwMode="auto">
          <a:xfrm>
            <a:off x="1258888" y="1989138"/>
            <a:ext cx="6915150" cy="3173412"/>
            <a:chOff x="657" y="1162"/>
            <a:chExt cx="4356" cy="1591"/>
          </a:xfrm>
        </p:grpSpPr>
        <p:pic>
          <p:nvPicPr>
            <p:cNvPr id="29704" name="Picture 11" descr="pickedcard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3" y="1207"/>
              <a:ext cx="4310" cy="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5" name="Picture 12" descr="pickedcard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57" y="1162"/>
              <a:ext cx="4309" cy="1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702" name="Text Box 16"/>
          <p:cNvSpPr txBox="1">
            <a:spLocks noChangeArrowheads="1"/>
          </p:cNvSpPr>
          <p:nvPr/>
        </p:nvSpPr>
        <p:spPr bwMode="auto">
          <a:xfrm>
            <a:off x="1431925" y="3354388"/>
            <a:ext cx="6119813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nl-BE" sz="1800">
                <a:ea typeface="ＭＳ Ｐゴシック"/>
                <a:cs typeface="Courier New" pitchFamily="49" charset="0"/>
              </a:rPr>
              <a:t>AdjtMaj Mario DE MEYER</a:t>
            </a:r>
            <a:br>
              <a:rPr lang="nl-BE" sz="1800">
                <a:ea typeface="ＭＳ Ｐゴシック"/>
                <a:cs typeface="Courier New" pitchFamily="49" charset="0"/>
              </a:rPr>
            </a:br>
            <a:r>
              <a:rPr lang="nl-BE" sz="1800">
                <a:ea typeface="ＭＳ Ｐゴシック"/>
                <a:cs typeface="Courier New" pitchFamily="49" charset="0"/>
              </a:rPr>
              <a:t>HRB-R&amp;S/Synth</a:t>
            </a:r>
          </a:p>
          <a:p>
            <a:pPr algn="ctr" eaLnBrk="0" hangingPunct="0">
              <a:spcBef>
                <a:spcPct val="50000"/>
              </a:spcBef>
            </a:pPr>
            <a:r>
              <a:rPr lang="nl-BE" sz="1800">
                <a:ea typeface="ＭＳ Ｐゴシック"/>
                <a:cs typeface="Courier New" pitchFamily="49" charset="0"/>
              </a:rPr>
              <a:t>Tel : 9-2820-5903 / 02-264.59.03</a:t>
            </a:r>
          </a:p>
          <a:p>
            <a:pPr algn="ctr" eaLnBrk="0" hangingPunct="0">
              <a:spcBef>
                <a:spcPct val="50000"/>
              </a:spcBef>
            </a:pPr>
            <a:r>
              <a:rPr lang="nl-BE" sz="1800">
                <a:ea typeface="ＭＳ Ｐゴシック"/>
                <a:cs typeface="Courier New" pitchFamily="49" charset="0"/>
              </a:rPr>
              <a:t>E-mail :</a:t>
            </a:r>
            <a:r>
              <a:rPr lang="nl-BE" sz="1800" b="1">
                <a:ea typeface="ＭＳ Ｐゴシック"/>
                <a:cs typeface="Courier New" pitchFamily="49" charset="0"/>
              </a:rPr>
              <a:t> </a:t>
            </a:r>
            <a:r>
              <a:rPr lang="nl-BE" sz="1800" b="1" u="sng">
                <a:solidFill>
                  <a:schemeClr val="hlink"/>
                </a:solidFill>
                <a:ea typeface="ＭＳ Ｐゴシック"/>
                <a:cs typeface="Courier New" pitchFamily="49" charset="0"/>
              </a:rPr>
              <a:t>mario.demeyer</a:t>
            </a:r>
            <a:r>
              <a:rPr lang="nl-BE" sz="1800" b="1" u="sng">
                <a:solidFill>
                  <a:schemeClr val="hlink"/>
                </a:solidFill>
                <a:ea typeface="ＭＳ Ｐゴシック"/>
                <a:cs typeface="Courier New" pitchFamily="49" charset="0"/>
                <a:hlinkClick r:id="rId5"/>
              </a:rPr>
              <a:t>@mil.be</a:t>
            </a:r>
            <a:endParaRPr lang="en-GB" sz="1800" b="1">
              <a:ea typeface="ＭＳ Ｐゴシック"/>
              <a:cs typeface="Courier New" pitchFamily="49" charset="0"/>
              <a:sym typeface="Wingdings" pitchFamily="2" charset="2"/>
            </a:endParaRPr>
          </a:p>
        </p:txBody>
      </p:sp>
      <p:sp>
        <p:nvSpPr>
          <p:cNvPr id="29703" name="Text Box 17"/>
          <p:cNvSpPr txBox="1">
            <a:spLocks noChangeArrowheads="1"/>
          </p:cNvSpPr>
          <p:nvPr/>
        </p:nvSpPr>
        <p:spPr bwMode="auto">
          <a:xfrm>
            <a:off x="3287713" y="2463800"/>
            <a:ext cx="3416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3200" b="1">
                <a:latin typeface="Courier New" pitchFamily="49" charset="0"/>
                <a:ea typeface="ＭＳ Ｐゴシック"/>
                <a:cs typeface="ＭＳ Ｐゴシック"/>
              </a:rPr>
              <a:t> </a:t>
            </a:r>
            <a:r>
              <a:rPr lang="en-GB" sz="3200" b="1">
                <a:latin typeface="Calibri" pitchFamily="34" charset="0"/>
                <a:ea typeface="ＭＳ Ｐゴシック"/>
                <a:cs typeface="ＭＳ Ｐゴシック"/>
              </a:rPr>
              <a:t>Questions?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5531</TotalTime>
  <Words>106</Words>
  <Application>Microsoft Office PowerPoint</Application>
  <PresentationFormat>On-screen Show (4:3)</PresentationFormat>
  <Paragraphs>105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PowerPointPresentation</vt:lpstr>
      <vt:lpstr>PowerPoint Presentation</vt:lpstr>
      <vt:lpstr>Reg-Werv-001 / Rev 006   PLAN</vt:lpstr>
      <vt:lpstr>Reg-Werv-001 / Rev 006  Modifications principales </vt:lpstr>
      <vt:lpstr>Reg-Werv-001 / Rev 006  Modifications principales (2) </vt:lpstr>
      <vt:lpstr>Reg-Werv-001 / Rev 006  Modifications principales (3) </vt:lpstr>
      <vt:lpstr>Reg-Werv-001 / Rev 006  Modifications/adaptations diverses </vt:lpstr>
      <vt:lpstr>PowerPoint Presentation</vt:lpstr>
    </vt:vector>
  </TitlesOfParts>
  <Company>IDCN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communicate</dc:title>
  <dc:creator>Van Doorslaer.W</dc:creator>
  <cp:lastModifiedBy>De Meyer Mario</cp:lastModifiedBy>
  <cp:revision>207</cp:revision>
  <cp:lastPrinted>2014-09-04T11:10:02Z</cp:lastPrinted>
  <dcterms:created xsi:type="dcterms:W3CDTF">2012-07-06T11:46:02Z</dcterms:created>
  <dcterms:modified xsi:type="dcterms:W3CDTF">2014-09-08T13:24:57Z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">
    <vt:lpwstr>NF</vt:lpwstr>
  </property>
  <property fmtid="{D5CDD505-2E9C-101B-9397-08002B2CF9AE}" pid="3" name="ContentType">
    <vt:lpwstr>Document</vt:lpwstr>
  </property>
  <property fmtid="{D5CDD505-2E9C-101B-9397-08002B2CF9AE}" pid="4" name="Beschrijving">
    <vt:lpwstr>Power Point Presentatie (Template)</vt:lpwstr>
  </property>
  <property fmtid="{D5CDD505-2E9C-101B-9397-08002B2CF9AE}" pid="5" name="ImageCreateDate">
    <vt:lpwstr/>
  </property>
  <property fmtid="{D5CDD505-2E9C-101B-9397-08002B2CF9AE}" pid="6" name="Description">
    <vt:lpwstr/>
  </property>
  <property fmtid="{D5CDD505-2E9C-101B-9397-08002B2CF9AE}" pid="7" name="Publiek">
    <vt:lpwstr>;#All;#</vt:lpwstr>
  </property>
</Properties>
</file>