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1" r:id="rId7"/>
    <p:sldId id="263" r:id="rId8"/>
    <p:sldId id="264" r:id="rId9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57331" autoAdjust="0"/>
  </p:normalViewPr>
  <p:slideViewPr>
    <p:cSldViewPr>
      <p:cViewPr varScale="1">
        <p:scale>
          <a:sx n="41" d="100"/>
          <a:sy n="41" d="100"/>
        </p:scale>
        <p:origin x="-13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152"/>
    </p:cViewPr>
  </p:notesTextViewPr>
  <p:notesViewPr>
    <p:cSldViewPr>
      <p:cViewPr>
        <p:scale>
          <a:sx n="100" d="100"/>
          <a:sy n="100" d="100"/>
        </p:scale>
        <p:origin x="-2766" y="141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18A0F4-AB9B-41F5-AA2A-3A66ECD978FC}" type="datetimeFigureOut">
              <a:rPr lang="fr-BE"/>
              <a:pPr>
                <a:defRPr/>
              </a:pPr>
              <a:t>17/06/2014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5659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164"/>
            <a:ext cx="2945659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63BC426-5A7A-450C-A0E8-904ED95BED3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0482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DDA92F2-8774-4BF5-9101-0F01C33D923C}" type="datetimeFigureOut">
              <a:rPr lang="en-US"/>
              <a:pPr>
                <a:defRPr/>
              </a:pPr>
              <a:t>6/17/2014</a:t>
            </a:fld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4876"/>
            <a:ext cx="543814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45659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164"/>
            <a:ext cx="2945659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5C0066D-B8FF-4D3C-9BFD-92FF17AB6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17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44538"/>
            <a:ext cx="4568825" cy="3427412"/>
          </a:xfrm>
          <a:ln/>
        </p:spPr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B79761BD-A0D2-4DFF-9D0A-E26E660D39B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139152B-B912-473E-BA69-0478D6CC7C4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835150" y="744538"/>
            <a:ext cx="3127375" cy="2346325"/>
          </a:xfrm>
          <a:ln/>
        </p:spPr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D9656127-3300-4527-BC98-45137E4BD8B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314575" y="427038"/>
            <a:ext cx="2168525" cy="1439937"/>
          </a:xfrm>
          <a:ln/>
        </p:spPr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D148C3A0-8326-4DF2-8061-6D472879EDB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FD67-E293-451A-9E0E-9E8C78F5BC4D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8ABA9-8970-4407-A4C3-AAA0FEECEDB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514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39455-E058-483D-9C98-99350438F6FF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0C874-2755-4CA3-A0C5-FFF59CE6B0B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60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BD0C8-A8EA-41F7-A90A-1FB3156849CC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34968-9D8E-4A9D-98E3-69283A7FB40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35154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B4AB8-F8B9-4E31-A742-96613398B420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6DF7-ACD2-41CD-82A8-A1B6309AC68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055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1185B-8C74-4F86-BD37-80B1F290D730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2E7F9-C1AC-4742-B236-353B5C77C8C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180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43D0A-AA6D-4959-9847-6E4FB2ACAE6C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E9564-C5AE-4459-84CC-3BE64CF3608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24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B520C-BB84-44D6-93CD-87491504E132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46396-368D-44FA-8D65-1BA9DE258F5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36499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BEC9D-C2EF-4BC0-AD0B-C55B50A4B3A4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4F4DF-7937-4E47-94E3-F4BFEC37C4E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4072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C2948-49BD-49C0-AAB5-A89C8641D71E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36F42-1C06-4A76-A220-5B40FE1C359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046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DC89-1AE4-4ED2-B256-6DF4C7B79480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E32CC-29FA-4731-B657-41AFC24650D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6451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C7D99-6B32-4919-8DB2-726FC5904378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996AB-5B6A-4B17-8E12-8268F29AFA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953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3B557-9907-4580-A5CF-184419114C3E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73DC-93BD-4776-82E2-33B01A3CE9D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889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E1DD18-84AA-4D2E-ABC0-1177EEC7FD48}" type="datetime5">
              <a:rPr lang="nl-BE"/>
              <a:pPr>
                <a:defRPr/>
              </a:pPr>
              <a:t>17-jun-14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4CE271-3526-4D98-96CE-5D2788E9EF8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58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http://dghr.mil.intra/default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8B3785-7947-4862-81A3-FD719348F437}" type="slidenum">
              <a:rPr lang="nl-BE"/>
              <a:pPr>
                <a:defRPr/>
              </a:pPr>
              <a:t>1</a:t>
            </a:fld>
            <a:endParaRPr lang="nl-BE"/>
          </a:p>
        </p:txBody>
      </p:sp>
      <p:sp>
        <p:nvSpPr>
          <p:cNvPr id="3075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3200" b="1">
                <a:latin typeface="Courier New" pitchFamily="49" charset="0"/>
                <a:cs typeface="Courier New" pitchFamily="49" charset="0"/>
              </a:rPr>
              <a:t>Budget 2014</a:t>
            </a:r>
            <a:endParaRPr lang="en-US" sz="32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6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nl-BE" sz="2400" b="1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400" b="1">
                <a:latin typeface="Courier New" pitchFamily="49" charset="0"/>
                <a:cs typeface="Courier New" pitchFamily="49" charset="0"/>
              </a:rPr>
              <a:t>Impact</a:t>
            </a:r>
            <a:r>
              <a:rPr lang="nl-BE" sz="24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2400" b="1">
                <a:latin typeface="Courier New" pitchFamily="49" charset="0"/>
                <a:cs typeface="Courier New" pitchFamily="49" charset="0"/>
              </a:rPr>
              <a:t>in het </a:t>
            </a:r>
            <a:br>
              <a:rPr lang="nl-BE" sz="2400" b="1">
                <a:latin typeface="Courier New" pitchFamily="49" charset="0"/>
                <a:cs typeface="Courier New" pitchFamily="49" charset="0"/>
              </a:rPr>
            </a:br>
            <a:r>
              <a:rPr lang="nl-BE" sz="2400" b="1">
                <a:latin typeface="Courier New" pitchFamily="49" charset="0"/>
                <a:cs typeface="Courier New" pitchFamily="49" charset="0"/>
              </a:rPr>
              <a:t>HR-domein</a:t>
            </a:r>
            <a:endParaRPr lang="en-US" sz="2400" b="1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400" b="1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>
                <a:latin typeface="Courier New" pitchFamily="49" charset="0"/>
                <a:cs typeface="Courier New" pitchFamily="49" charset="0"/>
              </a:rPr>
              <a:t>10 Jun 14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>
                <a:latin typeface="Courier New" pitchFamily="49" charset="0"/>
                <a:cs typeface="Courier New" pitchFamily="49" charset="0"/>
              </a:rPr>
              <a:t>LtGen GROSDENT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9" name="Picture 7" descr="logo_hr10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>
          <a:xfrm>
            <a:off x="806450" y="274638"/>
            <a:ext cx="8229600" cy="1143000"/>
          </a:xfrm>
        </p:spPr>
        <p:txBody>
          <a:bodyPr/>
          <a:lstStyle/>
          <a:p>
            <a:r>
              <a:rPr lang="nl-BE" smtClean="0"/>
              <a:t>Impact in het HR-domein</a:t>
            </a:r>
            <a:endParaRPr lang="en-US" smtClean="0"/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Defensie zal minder zichtbaar zijn in de media en in het straatbeeld. </a:t>
            </a:r>
          </a:p>
          <a:p>
            <a:pPr lvl="1">
              <a:defRPr/>
            </a:pPr>
            <a:r>
              <a:rPr lang="nl-BE" dirty="0" smtClean="0"/>
              <a:t>Besparing van 20 % op de contracten “media-ruimte” (reclame voor de werving en het imago) </a:t>
            </a:r>
          </a:p>
          <a:p>
            <a:pPr lvl="1">
              <a:defRPr/>
            </a:pPr>
            <a:r>
              <a:rPr lang="nl-BE" spc="-150" dirty="0" smtClean="0"/>
              <a:t>Te verdelen tussen DG Com en DG HR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E665E-7A3E-411E-983A-A832366BC8FA}" type="slidenum">
              <a:rPr lang="nl-BE" smtClean="0"/>
              <a:pPr>
                <a:defRPr/>
              </a:pPr>
              <a:t>2</a:t>
            </a:fld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879475" y="274638"/>
            <a:ext cx="8229600" cy="1143000"/>
          </a:xfrm>
        </p:spPr>
        <p:txBody>
          <a:bodyPr/>
          <a:lstStyle/>
          <a:p>
            <a:r>
              <a:rPr lang="nl-BE" smtClean="0"/>
              <a:t>Impact in het HR-domein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Schrappen </a:t>
            </a:r>
            <a:r>
              <a:rPr lang="en-US" dirty="0" smtClean="0"/>
              <a:t>van </a:t>
            </a:r>
            <a:r>
              <a:rPr lang="en-US" dirty="0" err="1" smtClean="0"/>
              <a:t>bepaalde</a:t>
            </a:r>
            <a:r>
              <a:rPr lang="en-US" dirty="0" smtClean="0"/>
              <a:t> </a:t>
            </a:r>
            <a:r>
              <a:rPr lang="en-US" dirty="0" err="1" smtClean="0"/>
              <a:t>externe</a:t>
            </a:r>
            <a:r>
              <a:rPr lang="en-US" dirty="0" smtClean="0"/>
              <a:t> </a:t>
            </a:r>
            <a:r>
              <a:rPr lang="en-US" dirty="0" err="1" smtClean="0"/>
              <a:t>Vmg</a:t>
            </a:r>
            <a:endParaRPr lang="en-US" dirty="0" smtClean="0"/>
          </a:p>
          <a:p>
            <a:pPr lvl="1"/>
            <a:r>
              <a:rPr lang="en-US" dirty="0" smtClean="0"/>
              <a:t> op basis van </a:t>
            </a:r>
            <a:r>
              <a:rPr lang="en-US" dirty="0" err="1" smtClean="0"/>
              <a:t>prioriteiten</a:t>
            </a:r>
            <a:endParaRPr lang="en-US" dirty="0" smtClean="0"/>
          </a:p>
          <a:p>
            <a:pPr lvl="1"/>
            <a:r>
              <a:rPr lang="en-US" dirty="0" smtClean="0"/>
              <a:t> op basis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dialoog</a:t>
            </a:r>
            <a:r>
              <a:rPr lang="en-US" dirty="0" smtClean="0"/>
              <a:t> met de </a:t>
            </a:r>
            <a:r>
              <a:rPr lang="en-US" dirty="0" err="1" smtClean="0"/>
              <a:t>beheerders</a:t>
            </a:r>
            <a:endParaRPr lang="en-US" dirty="0" smtClean="0"/>
          </a:p>
          <a:p>
            <a:r>
              <a:rPr lang="nl-BE" dirty="0" smtClean="0"/>
              <a:t>Uitstellen van bepaalde geplande HR-initiatieven (met Bg impact): </a:t>
            </a:r>
          </a:p>
          <a:p>
            <a:pPr lvl="1"/>
            <a:r>
              <a:rPr lang="nl-BE" dirty="0" smtClean="0">
                <a:sym typeface="Wingdings" pitchFamily="2" charset="2"/>
              </a:rPr>
              <a:t>statuut van het Medisch Technisch Korps</a:t>
            </a:r>
          </a:p>
          <a:p>
            <a:pPr lvl="1"/>
            <a:r>
              <a:rPr lang="nl-BE" dirty="0" smtClean="0">
                <a:sym typeface="Wingdings" pitchFamily="2" charset="2"/>
              </a:rPr>
              <a:t>volgende regering (realisatie?).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B1745E-45EB-4D20-A42A-70E82CD42832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Géén impact in HR-domein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GEEN besparing op de werving van militair personeel (Objectief: 1.400 Mil)</a:t>
            </a:r>
          </a:p>
          <a:p>
            <a:r>
              <a:rPr lang="nl-BE" dirty="0" smtClean="0"/>
              <a:t>GEEN besparing op logementen Pers in I-</a:t>
            </a:r>
            <a:r>
              <a:rPr lang="nl-BE" dirty="0" err="1" smtClean="0"/>
              <a:t>Org</a:t>
            </a:r>
            <a:r>
              <a:rPr lang="nl-BE" dirty="0" smtClean="0"/>
              <a:t> in het buitenland</a:t>
            </a:r>
            <a:endParaRPr lang="en-US" dirty="0" smtClean="0"/>
          </a:p>
          <a:p>
            <a:r>
              <a:rPr lang="nl-BE" dirty="0" smtClean="0"/>
              <a:t>BEHOUD van onontbeerlijke externe </a:t>
            </a:r>
            <a:r>
              <a:rPr lang="nl-BE" dirty="0" err="1" smtClean="0"/>
              <a:t>Vmg</a:t>
            </a:r>
            <a:r>
              <a:rPr lang="en-US" dirty="0" smtClean="0"/>
              <a:t> (AC en MC)</a:t>
            </a:r>
          </a:p>
          <a:p>
            <a:pPr marL="342900" lvl="1" indent="-342900">
              <a:buFont typeface="Arial" charset="0"/>
              <a:buChar char="•"/>
            </a:pPr>
            <a:r>
              <a:rPr lang="nl-BE" sz="3200" dirty="0" smtClean="0">
                <a:sym typeface="Wingdings" pitchFamily="2" charset="2"/>
              </a:rPr>
              <a:t>BEHOUD dossiers </a:t>
            </a:r>
            <a:r>
              <a:rPr lang="nl-BE" dirty="0" smtClean="0">
                <a:sym typeface="Wingdings" pitchFamily="2" charset="2"/>
              </a:rPr>
              <a:t>“Statuut Agenten </a:t>
            </a:r>
            <a:r>
              <a:rPr lang="nl-BE" dirty="0" err="1" smtClean="0">
                <a:sym typeface="Wingdings" pitchFamily="2" charset="2"/>
              </a:rPr>
              <a:t>ACOS</a:t>
            </a:r>
            <a:r>
              <a:rPr lang="nl-BE" dirty="0" smtClean="0">
                <a:sym typeface="Wingdings" pitchFamily="2" charset="2"/>
              </a:rPr>
              <a:t> IS” + “tweetaligheidstoelage in eentalige eenheden”</a:t>
            </a:r>
            <a:r>
              <a:rPr lang="nl-BE" sz="3200" dirty="0" smtClean="0">
                <a:sym typeface="Wingdings" pitchFamily="2" charset="2"/>
              </a:rPr>
              <a:t>, maar “lopende zaken”…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3C552-6B31-401B-BA77-0B8600C99DB6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71C690BBCE4349BB2DA02F6A87CDB6" ma:contentTypeVersion="36" ma:contentTypeDescription="Create a new document." ma:contentTypeScope="" ma:versionID="7a656491a5ba518d2aff7c88580d5247">
  <xsd:schema xmlns:xsd="http://www.w3.org/2001/XMLSchema" xmlns:xs="http://www.w3.org/2001/XMLSchema" xmlns:p="http://schemas.microsoft.com/office/2006/metadata/properties" xmlns:ns2="28039998-c903-4584-bf9a-3e2373d474ab" xmlns:ns3="http://schemas.microsoft.com/sharepoint/v4" targetNamespace="http://schemas.microsoft.com/office/2006/metadata/properties" ma:root="true" ma:fieldsID="f44e7ec1dbd0aba1a2e3ecfd7dc7c2da" ns2:_="" ns3:_="">
    <xsd:import namespace="28039998-c903-4584-bf9a-3e2373d474a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el" minOccurs="0"/>
                <xsd:element ref="ns2:Titre" minOccurs="0"/>
                <xsd:element ref="ns2:Publiek" minOccurs="0"/>
                <xsd:element ref="ns2:Target" minOccurs="0"/>
                <xsd:element ref="ns2:Domain" minOccurs="0"/>
                <xsd:element ref="ns2:DomainBis" minOccurs="0"/>
                <xsd:element ref="ns2:Parent" minOccurs="0"/>
                <xsd:element ref="ns2:Pilote"/>
                <xsd:element ref="ns2:Expert"/>
                <xsd:element ref="ns2:Lang" minOccurs="0"/>
                <xsd:element ref="ns2:Visible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039998-c903-4584-bf9a-3e2373d474ab" elementFormDefault="qualified">
    <xsd:import namespace="http://schemas.microsoft.com/office/2006/documentManagement/types"/>
    <xsd:import namespace="http://schemas.microsoft.com/office/infopath/2007/PartnerControls"/>
    <xsd:element name="Titel" ma:index="2" nillable="true" ma:displayName="Titel" ma:hidden="true" ma:internalName="Titel" ma:readOnly="false">
      <xsd:simpleType>
        <xsd:restriction base="dms:Text">
          <xsd:maxLength value="255"/>
        </xsd:restriction>
      </xsd:simpleType>
    </xsd:element>
    <xsd:element name="Titre" ma:index="3" nillable="true" ma:displayName="Titre" ma:hidden="true" ma:internalName="Titre" ma:readOnly="false">
      <xsd:simpleType>
        <xsd:restriction base="dms:Text">
          <xsd:maxLength value="255"/>
        </xsd:restriction>
      </xsd:simpleType>
    </xsd:element>
    <xsd:element name="Publiek" ma:index="4" nillable="true" ma:displayName="Publiek" ma:default="HOO" ma:internalName="Publiek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l"/>
                    <xsd:enumeration value="HOO"/>
                    <xsd:enumeration value="VKHO"/>
                    <xsd:enumeration value="HStO"/>
                    <xsd:enumeration value="KorpsComd"/>
                    <xsd:enumeration value="Cab CHOD"/>
                    <xsd:enumeration value="L3-HR collaborator"/>
                  </xsd:restriction>
                </xsd:simpleType>
              </xsd:element>
            </xsd:sequence>
          </xsd:extension>
        </xsd:complexContent>
      </xsd:complexType>
    </xsd:element>
    <xsd:element name="Target" ma:index="5" nillable="true" ma:displayName="Target" ma:default="HOO" ma:internalName="Targe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OO"/>
                    <xsd:enumeration value="SemChefsdeCorps"/>
                    <xsd:enumeration value="FmnIntHR"/>
                    <xsd:enumeration value="FmnHRCollaboratorsL3"/>
                    <xsd:enumeration value="SemRSM"/>
                    <xsd:enumeration value="CSEM-HStO"/>
                    <xsd:enumeration value="CSAM-HOMA"/>
                    <xsd:enumeration value="FCOS-VKHO"/>
                    <xsd:enumeration value="Others"/>
                  </xsd:restriction>
                </xsd:simpleType>
              </xsd:element>
            </xsd:sequence>
          </xsd:extension>
        </xsd:complexContent>
      </xsd:complexType>
    </xsd:element>
    <xsd:element name="Domain" ma:index="6" nillable="true" ma:displayName="Domain" ma:default="communicate" ma:format="Dropdown" ma:internalName="Domain">
      <xsd:simpleType>
        <xsd:restriction base="dms:Choice">
          <xsd:enumeration value="administrate"/>
          <xsd:enumeration value="communicate"/>
          <xsd:enumeration value="competency management"/>
          <xsd:enumeration value="determine policy"/>
          <xsd:enumeration value="educate"/>
          <xsd:enumeration value="information management"/>
          <xsd:enumeration value="internal control"/>
          <xsd:enumeration value="organise"/>
          <xsd:enumeration value="plan capabilities"/>
          <xsd:enumeration value="policy"/>
          <xsd:enumeration value="reconvert"/>
          <xsd:enumeration value="recruit"/>
          <xsd:enumeration value="regulate"/>
          <xsd:enumeration value="retain"/>
          <xsd:enumeration value="retire"/>
          <xsd:enumeration value="train"/>
        </xsd:restriction>
      </xsd:simpleType>
    </xsd:element>
    <xsd:element name="DomainBis" ma:index="7" nillable="true" ma:displayName="DomainBis" ma:list="{7bc4fc81-7003-4799-a7bc-ee5f3e7a43cb}" ma:internalName="DomainBis" ma:showField="Title">
      <xsd:simpleType>
        <xsd:restriction base="dms:Lookup"/>
      </xsd:simpleType>
    </xsd:element>
    <xsd:element name="Parent" ma:index="8" nillable="true" ma:displayName="Parent" ma:list="{28039998-c903-4584-bf9a-3e2373d474ab}" ma:internalName="Parent" ma:showField="Title">
      <xsd:simpleType>
        <xsd:restriction base="dms:Lookup"/>
      </xsd:simpleType>
    </xsd:element>
    <xsd:element name="Pilote" ma:index="9" ma:displayName="Pilote" ma:internalName="Pilote" ma:readOnly="false">
      <xsd:simpleType>
        <xsd:restriction base="dms:Text">
          <xsd:maxLength value="255"/>
        </xsd:restriction>
      </xsd:simpleType>
    </xsd:element>
    <xsd:element name="Expert" ma:index="10" ma:displayName="Expert" ma:list="UserInfo" ma:SharePointGroup="0" ma:internalName="Expert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ang" ma:index="11" nillable="true" ma:displayName="Lang" ma:default="N" ma:format="Dropdown" ma:internalName="Lang">
      <xsd:simpleType>
        <xsd:restriction base="dms:Choice">
          <xsd:enumeration value="N"/>
          <xsd:enumeration value="F"/>
          <xsd:enumeration value="NF"/>
          <xsd:enumeration value="E"/>
        </xsd:restriction>
      </xsd:simpleType>
    </xsd:element>
    <xsd:element name="Visible" ma:index="12" nillable="true" ma:displayName="Visible" ma:default="1" ma:internalName="Visibl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ilote xmlns="28039998-c903-4584-bf9a-3e2373d474ab"/>
    <Lang xmlns="28039998-c903-4584-bf9a-3e2373d474ab">NF</Lang>
    <Parent xmlns="28039998-c903-4584-bf9a-3e2373d474ab" xsi:nil="true"/>
    <IconOverlay xmlns="http://schemas.microsoft.com/sharepoint/v4" xsi:nil="true"/>
    <DomainBis xmlns="28039998-c903-4584-bf9a-3e2373d474ab" xsi:nil="true"/>
    <Expert xmlns="28039998-c903-4584-bf9a-3e2373d474ab">
      <UserInfo>
        <DisplayName/>
        <AccountId/>
        <AccountType/>
      </UserInfo>
    </Expert>
    <Publiek xmlns="28039998-c903-4584-bf9a-3e2373d474ab">
      <Value>All</Value>
    </Publiek>
    <Titre xmlns="28039998-c903-4584-bf9a-3e2373d474ab" xsi:nil="true"/>
    <Visible xmlns="28039998-c903-4584-bf9a-3e2373d474ab">true</Visible>
    <Target xmlns="28039998-c903-4584-bf9a-3e2373d474ab">
      <Value>FmnIntHR</Value>
    </Target>
    <Titel xmlns="28039998-c903-4584-bf9a-3e2373d474ab" xsi:nil="true"/>
    <Domain xmlns="28039998-c903-4584-bf9a-3e2373d474ab">communicate</Domain>
  </documentManagement>
</p:properties>
</file>

<file path=customXml/itemProps1.xml><?xml version="1.0" encoding="utf-8"?>
<ds:datastoreItem xmlns:ds="http://schemas.openxmlformats.org/officeDocument/2006/customXml" ds:itemID="{3A957D69-AB76-4C7D-A405-B799022CEC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2B84A0-F0E1-47FE-B875-1169ED648A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039998-c903-4584-bf9a-3e2373d474a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ADECA5-ED84-4B95-9AE3-DA54FFE63D16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9995F40B-C5D0-4A71-B57B-18B8DECA033F}">
  <ds:schemaRefs>
    <ds:schemaRef ds:uri="http://purl.org/dc/terms/"/>
    <ds:schemaRef ds:uri="http://schemas.microsoft.com/sharepoint/v4"/>
    <ds:schemaRef ds:uri="http://purl.org/dc/dcmitype/"/>
    <ds:schemaRef ds:uri="http://schemas.microsoft.com/office/2006/metadata/properties"/>
    <ds:schemaRef ds:uri="28039998-c903-4584-bf9a-3e2373d474ab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</TotalTime>
  <Words>164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PowerPointPresentation</vt:lpstr>
      <vt:lpstr>PowerPoint Presentation</vt:lpstr>
      <vt:lpstr>Impact in het HR-domein</vt:lpstr>
      <vt:lpstr>Impact in het HR-domein</vt:lpstr>
      <vt:lpstr>Géén impact in HR-domein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briefing HR</dc:title>
  <dc:creator>Van Doorslaer.W</dc:creator>
  <cp:lastModifiedBy>Dsinter Joeri</cp:lastModifiedBy>
  <cp:revision>67</cp:revision>
  <cp:lastPrinted>2014-06-04T12:12:45Z</cp:lastPrinted>
  <dcterms:created xsi:type="dcterms:W3CDTF">2012-07-06T11:46:02Z</dcterms:created>
  <dcterms:modified xsi:type="dcterms:W3CDTF">2014-06-17T15:39:18Z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Presentatie (Template)</vt:lpwstr>
  </property>
  <property fmtid="{D5CDD505-2E9C-101B-9397-08002B2CF9AE}" pid="4" name="ImageCreateDate">
    <vt:lpwstr/>
  </property>
  <property fmtid="{D5CDD505-2E9C-101B-9397-08002B2CF9AE}" pid="5" name="Description">
    <vt:lpwstr/>
  </property>
  <property fmtid="{D5CDD505-2E9C-101B-9397-08002B2CF9AE}" pid="6" name="URL">
    <vt:lpwstr/>
  </property>
  <property fmtid="{D5CDD505-2E9C-101B-9397-08002B2CF9AE}" pid="7" name="Order">
    <vt:lpwstr>5500.00000000000</vt:lpwstr>
  </property>
</Properties>
</file>