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7"/>
  </p:notesMasterIdLst>
  <p:sldIdLst>
    <p:sldId id="261" r:id="rId3"/>
    <p:sldId id="259" r:id="rId4"/>
    <p:sldId id="262" r:id="rId5"/>
    <p:sldId id="260" r:id="rId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67381" autoAdjust="0"/>
  </p:normalViewPr>
  <p:slideViewPr>
    <p:cSldViewPr>
      <p:cViewPr>
        <p:scale>
          <a:sx n="35" d="100"/>
          <a:sy n="35" d="100"/>
        </p:scale>
        <p:origin x="-1512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1296"/>
    </p:cViewPr>
  </p:notesTextViewPr>
  <p:notesViewPr>
    <p:cSldViewPr>
      <p:cViewPr varScale="1">
        <p:scale>
          <a:sx n="76" d="100"/>
          <a:sy n="76" d="100"/>
        </p:scale>
        <p:origin x="-3282" y="-9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2473930-00A3-4B64-BED6-ED122E1358E9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5295975-6315-42BA-8ADE-6B9A9FBB5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697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785938" y="744538"/>
            <a:ext cx="3225800" cy="2419350"/>
          </a:xfrm>
          <a:ln/>
        </p:spPr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6EB4E4E1-758C-472B-9F9B-A49394F88EEB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690688" y="744538"/>
            <a:ext cx="3416300" cy="2562225"/>
          </a:xfrm>
          <a:ln/>
        </p:spPr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57066" indent="-291179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64717" indent="-232943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30604" indent="-232943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96491" indent="-232943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A16207F1-4214-4DC9-AC5E-C489646510A2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95438" y="426815"/>
            <a:ext cx="3606800" cy="2706687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295975-6315-42BA-8ADE-6B9A9FBB5307}" type="slidenum">
              <a:rPr lang="en-US" smtClean="0"/>
              <a:t>3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003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27238" y="427038"/>
            <a:ext cx="2743200" cy="1367929"/>
          </a:xfrm>
          <a:ln/>
        </p:spPr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57066" indent="-291179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64717" indent="-232943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30604" indent="-232943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96491" indent="-232943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A9F9C17C-21C5-4DA2-98A8-8009520781EE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E0D45-12E6-43E8-9D77-BA7B54331E25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1682E-0109-4BA4-AEB6-9FFEBEA69DD9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730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12ACF-9FDC-49CD-9FCD-435E61DB11C5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440BF-4214-4657-9049-70A93D6F28F7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022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52B12-BC07-4EF0-9AF2-0267D20BB9B5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59A19-EF69-4C52-B95A-7031EB606823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8960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6DE6B-0829-4198-8EF4-2582B9AA70C4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6504C-B77B-4715-A405-CF60E6CB3221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6213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B8BAC-E28B-41C8-83BC-26845BE9648D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6B2BA-DAC3-4646-A1E7-CC7A7F0DA8CD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265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logo_hr_transparan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092825"/>
            <a:ext cx="719138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549E5-448D-426C-9890-2AD70B711132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44209-999E-472E-917A-2EC5C3DF89CB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654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EBEB8-B3CA-4B7F-A0BE-0373B0A621E8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62C80-EA6E-49AF-AAF2-0EEB9518ED86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749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B1759-E7BC-46F1-BC07-8B01B9485D8C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E238E-B214-469B-A03D-64FEED44CC57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040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DBFE3-46B7-4942-8EEC-1A69FEDD56C1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63085-9E79-4371-B964-2278C206B44E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2892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D7593-13E5-410A-90CB-1C6474E42BB1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75326-39D7-469A-9402-D304D6F2A85A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010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907E4-3F84-4229-91CD-C9C8FE772A64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38CD7-1749-4935-9632-97B406805EB7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152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logo_hr_transparan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092825"/>
            <a:ext cx="719138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79F43-4959-487E-B3F6-7BF62FE8FAD1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751A7-9A3D-4C35-9BFB-B540EEF92A54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8654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176DD-8560-4990-AC25-C36A74E08395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39DBC-B957-4344-9C8A-6DCC982B16E4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4172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F2A74-9FA9-4061-B9A8-813737B5E1FF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BD1EB-351D-4AE8-9130-8EA55AB01792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0675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41F00-CFC7-4ECD-9E2C-7883FAD1BAB7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B093D-4182-439D-B14B-F04EA8C03728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2160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B2837-D250-4BEF-9FF8-2E36AE7A484D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87B06-39B4-494A-8E1A-DAD0D0621372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4269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C3A48-0EA8-41B7-A957-A31F0F9BBA9C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C987A-6851-4592-9392-30F13E92DAAF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466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C5951-388D-4A14-B53C-487B2C877B98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6499D-CB0A-48AE-A953-708A792343ED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010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4A562-5654-4EF9-A046-ED356F4CF847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C7A11-7A56-476F-9C3B-C36E4C7F9637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103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634A0-A541-4115-BA3A-50C5A768D01F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AA256-F72A-4137-BEC0-D01C3DAF0A27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705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CBF5F-35E6-4A50-A690-B2FD656B43D6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1BDD8-6EDE-40CF-8AC7-A6DF5689D313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464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D4213-4D62-4259-B0CB-6FCBB73C856B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35C45-84E4-4D3A-AAC8-6FCF5636BC29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995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747AA-8B87-4A8C-8B5D-F6EAB29B9ED9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2B12A-C716-4B8E-B2BC-C76DB61140B3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778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FB929-1B83-4D96-A0C9-A4CA1E32D809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67974-31BE-4925-B5B1-62B04F94B9E7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81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8B9F8A-F0BC-45AC-8FFE-DCED1CD2A0DD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1AB3E5-E90A-4739-A888-5D76B8CF5D06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98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8FD46B-8ED2-41F6-9840-0FD45F5528A2}" type="datetime5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17-jun-14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A23555-8C00-4360-B9D6-6A2A6F738358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47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hyperlink" Target="http://dghr.mil.intra/default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62215B-5F06-45E5-9EBD-55D17C1BC21A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075" name="Title 1"/>
          <p:cNvSpPr txBox="1">
            <a:spLocks/>
          </p:cNvSpPr>
          <p:nvPr/>
        </p:nvSpPr>
        <p:spPr bwMode="auto">
          <a:xfrm>
            <a:off x="2124075" y="1557338"/>
            <a:ext cx="56880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nl-BE" sz="3200" b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Budget 2014</a:t>
            </a:r>
            <a:endParaRPr lang="en-US" sz="3200" b="1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76" name="Subtitle 2"/>
          <p:cNvSpPr txBox="1">
            <a:spLocks/>
          </p:cNvSpPr>
          <p:nvPr/>
        </p:nvSpPr>
        <p:spPr bwMode="auto">
          <a:xfrm>
            <a:off x="2124075" y="2565400"/>
            <a:ext cx="41767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nl-BE" sz="24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algn="ctr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nl-BE" sz="2400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Impact</a:t>
            </a:r>
            <a:r>
              <a:rPr lang="nl-BE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2400" b="1" dirty="0" smtClean="0">
                <a:latin typeface="Courier New" pitchFamily="49" charset="0"/>
                <a:cs typeface="Courier New" pitchFamily="49" charset="0"/>
              </a:rPr>
              <a:t>dans </a:t>
            </a:r>
            <a:r>
              <a:rPr lang="nl-BE" sz="2400" b="1" dirty="0" err="1" smtClean="0">
                <a:latin typeface="Courier New" pitchFamily="49" charset="0"/>
                <a:cs typeface="Courier New" pitchFamily="49" charset="0"/>
              </a:rPr>
              <a:t>le</a:t>
            </a:r>
            <a:r>
              <a:rPr lang="nl-BE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2400" b="1" dirty="0" err="1" smtClean="0">
                <a:latin typeface="Courier New" pitchFamily="49" charset="0"/>
                <a:cs typeface="Courier New" pitchFamily="49" charset="0"/>
              </a:rPr>
              <a:t>domaine</a:t>
            </a:r>
            <a:r>
              <a:rPr lang="nl-BE" sz="2400" b="1" dirty="0" smtClean="0">
                <a:latin typeface="Courier New" pitchFamily="49" charset="0"/>
                <a:cs typeface="Courier New" pitchFamily="49" charset="0"/>
              </a:rPr>
              <a:t> H</a:t>
            </a:r>
            <a:r>
              <a:rPr lang="nl-BE" sz="2400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R</a:t>
            </a:r>
            <a:endParaRPr lang="en-US" sz="2400" b="1" dirty="0" smtClean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  <a:p>
            <a:pPr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n-US" sz="2400" b="1" dirty="0" smtClean="0">
              <a:solidFill>
                <a:srgbClr val="89898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513" y="3481388"/>
            <a:ext cx="1655762" cy="3079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BE" sz="14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10 Jun 14</a:t>
            </a:r>
            <a:endParaRPr lang="en-US" sz="14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4300" y="3489325"/>
            <a:ext cx="2376488" cy="3079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BE" sz="14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LtGen GROSDENT</a:t>
            </a:r>
            <a:endParaRPr lang="en-US" sz="14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3079" name="Picture 7" descr="logo_hr100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0" y="2724150"/>
            <a:ext cx="9810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417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title"/>
          </p:nvPr>
        </p:nvSpPr>
        <p:spPr>
          <a:xfrm>
            <a:off x="827584" y="116632"/>
            <a:ext cx="8280920" cy="1143000"/>
          </a:xfrm>
        </p:spPr>
        <p:txBody>
          <a:bodyPr/>
          <a:lstStyle/>
          <a:p>
            <a:r>
              <a:rPr lang="nl-BE" sz="4000" dirty="0" smtClean="0"/>
              <a:t>Impact dans </a:t>
            </a:r>
            <a:r>
              <a:rPr lang="nl-BE" sz="4000" dirty="0" err="1" smtClean="0"/>
              <a:t>le</a:t>
            </a:r>
            <a:r>
              <a:rPr lang="nl-BE" sz="4000" dirty="0" smtClean="0"/>
              <a:t> </a:t>
            </a:r>
            <a:r>
              <a:rPr lang="nl-BE" sz="4000" dirty="0" err="1" smtClean="0"/>
              <a:t>domaine</a:t>
            </a:r>
            <a:r>
              <a:rPr lang="nl-BE" sz="4000" dirty="0" smtClean="0"/>
              <a:t> HR</a:t>
            </a:r>
            <a:endParaRPr lang="en-US" sz="4000" dirty="0" smtClean="0"/>
          </a:p>
        </p:txBody>
      </p:sp>
      <p:sp>
        <p:nvSpPr>
          <p:cNvPr id="409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La Défense sera moins visible dans la presse et dans l’espace public</a:t>
            </a:r>
          </a:p>
          <a:p>
            <a:pPr lvl="1"/>
            <a:r>
              <a:rPr lang="fr-BE" dirty="0" smtClean="0"/>
              <a:t>Réductions  de 20 % sur les contrats « espace média » (publicité pour le recrutement et pour l’image)</a:t>
            </a:r>
          </a:p>
          <a:p>
            <a:pPr lvl="1"/>
            <a:r>
              <a:rPr lang="fr-BE" dirty="0" smtClean="0"/>
              <a:t> A répartir entre DG Com et DG HR</a:t>
            </a:r>
          </a:p>
          <a:p>
            <a:pPr marL="0" indent="0">
              <a:buNone/>
            </a:pPr>
            <a:r>
              <a:rPr lang="fr-BE" dirty="0" smtClean="0"/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54E4EA-ECE8-4AE9-B164-13A3E2DA2E34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38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Impact dans </a:t>
            </a:r>
            <a:r>
              <a:rPr lang="nl-BE" dirty="0" err="1" smtClean="0"/>
              <a:t>le</a:t>
            </a:r>
            <a:r>
              <a:rPr lang="nl-BE" dirty="0" smtClean="0"/>
              <a:t> </a:t>
            </a:r>
            <a:r>
              <a:rPr lang="nl-BE" dirty="0" err="1" smtClean="0"/>
              <a:t>domaine</a:t>
            </a:r>
            <a:r>
              <a:rPr lang="nl-BE" dirty="0" smtClean="0"/>
              <a:t> HR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Suppression de certaines formations externes</a:t>
            </a:r>
          </a:p>
          <a:p>
            <a:pPr lvl="1"/>
            <a:r>
              <a:rPr lang="fr-BE" dirty="0" smtClean="0"/>
              <a:t>sur la base de priorités</a:t>
            </a:r>
          </a:p>
          <a:p>
            <a:pPr lvl="1"/>
            <a:r>
              <a:rPr lang="fr-BE" dirty="0" smtClean="0"/>
              <a:t>sur la base d’un dialogue avec les gestionnaires</a:t>
            </a:r>
          </a:p>
          <a:p>
            <a:r>
              <a:rPr lang="fr-BE" dirty="0" smtClean="0"/>
              <a:t>Report de certaines initiatives HR planifiées (avec impact </a:t>
            </a:r>
            <a:r>
              <a:rPr lang="fr-BE" dirty="0" err="1" smtClean="0"/>
              <a:t>Bg</a:t>
            </a:r>
            <a:r>
              <a:rPr lang="fr-BE" dirty="0" smtClean="0"/>
              <a:t>): </a:t>
            </a:r>
          </a:p>
          <a:p>
            <a:pPr lvl="1"/>
            <a:r>
              <a:rPr lang="fr-BE" dirty="0" smtClean="0">
                <a:sym typeface="Wingdings" pitchFamily="2" charset="2"/>
              </a:rPr>
              <a:t>statut du Corps Technique Médical </a:t>
            </a:r>
          </a:p>
          <a:p>
            <a:pPr lvl="1"/>
            <a:r>
              <a:rPr lang="fr-BE" dirty="0" smtClean="0">
                <a:sym typeface="Wingdings" pitchFamily="2" charset="2"/>
              </a:rPr>
              <a:t>prochain gouvernement (réalisation?).</a:t>
            </a:r>
            <a:endParaRPr lang="fr-BE" dirty="0" smtClean="0"/>
          </a:p>
          <a:p>
            <a:endParaRPr lang="fr-BE" dirty="0" smtClean="0"/>
          </a:p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2751A7-9A3D-4C35-9BFB-B540EEF92A54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3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683568" y="44624"/>
            <a:ext cx="8712967" cy="1143000"/>
          </a:xfrm>
        </p:spPr>
        <p:txBody>
          <a:bodyPr/>
          <a:lstStyle/>
          <a:p>
            <a:r>
              <a:rPr lang="nl-BE" sz="4000" dirty="0" smtClean="0"/>
              <a:t>PAS </a:t>
            </a:r>
            <a:r>
              <a:rPr lang="nl-BE" sz="4000" dirty="0" err="1" smtClean="0"/>
              <a:t>d’impact</a:t>
            </a:r>
            <a:r>
              <a:rPr lang="nl-BE" sz="4000" dirty="0" smtClean="0"/>
              <a:t> dans </a:t>
            </a:r>
            <a:r>
              <a:rPr lang="nl-BE" sz="4000" dirty="0" err="1" smtClean="0"/>
              <a:t>le</a:t>
            </a:r>
            <a:r>
              <a:rPr lang="nl-BE" sz="4000" dirty="0" smtClean="0"/>
              <a:t> </a:t>
            </a:r>
            <a:r>
              <a:rPr lang="nl-BE" sz="4000" dirty="0" err="1" smtClean="0"/>
              <a:t>domaine</a:t>
            </a:r>
            <a:r>
              <a:rPr lang="nl-BE" sz="4000" dirty="0" smtClean="0"/>
              <a:t> HR </a:t>
            </a:r>
            <a:endParaRPr lang="en-US" sz="4000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nl-BE" dirty="0"/>
              <a:t>PAS de </a:t>
            </a:r>
            <a:r>
              <a:rPr lang="nl-BE" dirty="0" err="1"/>
              <a:t>réduction</a:t>
            </a:r>
            <a:r>
              <a:rPr lang="nl-BE" dirty="0"/>
              <a:t> en </a:t>
            </a:r>
            <a:r>
              <a:rPr lang="nl-BE" dirty="0" err="1"/>
              <a:t>matière</a:t>
            </a:r>
            <a:r>
              <a:rPr lang="nl-BE" dirty="0"/>
              <a:t> de </a:t>
            </a:r>
            <a:r>
              <a:rPr lang="nl-BE" dirty="0" err="1"/>
              <a:t>recrutement</a:t>
            </a:r>
            <a:r>
              <a:rPr lang="nl-BE" dirty="0"/>
              <a:t> de </a:t>
            </a:r>
            <a:r>
              <a:rPr lang="nl-BE" dirty="0" err="1"/>
              <a:t>personnel</a:t>
            </a:r>
            <a:r>
              <a:rPr lang="nl-BE" dirty="0"/>
              <a:t> militaire (</a:t>
            </a:r>
            <a:r>
              <a:rPr lang="nl-BE" dirty="0" err="1"/>
              <a:t>Objectif</a:t>
            </a:r>
            <a:r>
              <a:rPr lang="nl-BE" dirty="0"/>
              <a:t>: 1.400 Mil</a:t>
            </a:r>
            <a:r>
              <a:rPr lang="nl-BE" dirty="0" smtClean="0"/>
              <a:t>)</a:t>
            </a:r>
          </a:p>
          <a:p>
            <a:pPr marL="342900" lvl="1" indent="-342900">
              <a:buFont typeface="Arial" charset="0"/>
              <a:buChar char="•"/>
            </a:pPr>
            <a:r>
              <a:rPr lang="nl-BE" dirty="0"/>
              <a:t>PAS de </a:t>
            </a:r>
            <a:r>
              <a:rPr lang="nl-BE" dirty="0" err="1"/>
              <a:t>réduction</a:t>
            </a:r>
            <a:r>
              <a:rPr lang="nl-BE" dirty="0"/>
              <a:t> en </a:t>
            </a:r>
            <a:r>
              <a:rPr lang="nl-BE" dirty="0" err="1"/>
              <a:t>matière</a:t>
            </a:r>
            <a:r>
              <a:rPr lang="nl-BE" dirty="0"/>
              <a:t> de logement du Pers en I-</a:t>
            </a:r>
            <a:r>
              <a:rPr lang="nl-BE" dirty="0" err="1"/>
              <a:t>Org</a:t>
            </a:r>
            <a:r>
              <a:rPr lang="nl-BE" dirty="0"/>
              <a:t> à </a:t>
            </a:r>
            <a:r>
              <a:rPr lang="nl-BE" dirty="0" err="1" smtClean="0"/>
              <a:t>l’étranger</a:t>
            </a:r>
            <a:endParaRPr lang="nl-BE" dirty="0" smtClean="0"/>
          </a:p>
          <a:p>
            <a:pPr marL="342900" lvl="1" indent="-342900">
              <a:buFont typeface="Arial" charset="0"/>
              <a:buChar char="•"/>
            </a:pPr>
            <a:r>
              <a:rPr lang="nl-BE" dirty="0" err="1" smtClean="0"/>
              <a:t>MAINTIEN</a:t>
            </a:r>
            <a:r>
              <a:rPr lang="nl-BE" dirty="0" smtClean="0"/>
              <a:t> des Fmn </a:t>
            </a:r>
            <a:r>
              <a:rPr lang="nl-BE" dirty="0" err="1" smtClean="0"/>
              <a:t>externes</a:t>
            </a:r>
            <a:r>
              <a:rPr lang="nl-BE" dirty="0" smtClean="0"/>
              <a:t> </a:t>
            </a:r>
            <a:r>
              <a:rPr lang="nl-BE" dirty="0" err="1" smtClean="0"/>
              <a:t>indispensables</a:t>
            </a:r>
            <a:r>
              <a:rPr lang="nl-BE" dirty="0" smtClean="0"/>
              <a:t> (AC et MC)</a:t>
            </a:r>
          </a:p>
          <a:p>
            <a:pPr marL="342900" lvl="1" indent="-342900">
              <a:buFont typeface="Arial" charset="0"/>
              <a:buChar char="•"/>
            </a:pPr>
            <a:r>
              <a:rPr lang="nl-BE" dirty="0" smtClean="0"/>
              <a:t>MAINTIEN des dossiers “</a:t>
            </a:r>
            <a:r>
              <a:rPr lang="nl-BE" dirty="0" err="1" smtClean="0"/>
              <a:t>statut</a:t>
            </a:r>
            <a:r>
              <a:rPr lang="nl-BE" dirty="0" smtClean="0"/>
              <a:t> des agents ACOS IS” + “Prime de </a:t>
            </a:r>
            <a:r>
              <a:rPr lang="nl-BE" dirty="0" err="1" smtClean="0"/>
              <a:t>bilinguisme</a:t>
            </a:r>
            <a:r>
              <a:rPr lang="nl-BE" dirty="0" smtClean="0"/>
              <a:t> </a:t>
            </a:r>
            <a:r>
              <a:rPr lang="nl-BE" dirty="0" err="1" smtClean="0"/>
              <a:t>unités</a:t>
            </a:r>
            <a:r>
              <a:rPr lang="nl-BE" dirty="0" smtClean="0"/>
              <a:t> </a:t>
            </a:r>
            <a:r>
              <a:rPr lang="nl-BE" dirty="0" err="1" smtClean="0"/>
              <a:t>unilingues</a:t>
            </a:r>
            <a:r>
              <a:rPr lang="nl-BE" dirty="0" smtClean="0"/>
              <a:t>”, mais “affaires </a:t>
            </a:r>
            <a:r>
              <a:rPr lang="nl-BE" dirty="0" err="1" smtClean="0"/>
              <a:t>courantes</a:t>
            </a:r>
            <a:r>
              <a:rPr lang="nl-BE" dirty="0" smtClean="0"/>
              <a:t>”…</a:t>
            </a:r>
            <a:endParaRPr lang="en-US" dirty="0"/>
          </a:p>
          <a:p>
            <a:pPr marL="342900" lvl="1" indent="-342900">
              <a:buFont typeface="Arial" charset="0"/>
              <a:buChar char="•"/>
            </a:pPr>
            <a:endParaRPr lang="nl-BE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EAD213-ABEF-4AAF-BD01-68C284D59E88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9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owerPoint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</TotalTime>
  <Words>157</Words>
  <Application>Microsoft Office PowerPoint</Application>
  <PresentationFormat>On-screen Show (4:3)</PresentationFormat>
  <Paragraphs>30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PowerPointPresentation</vt:lpstr>
      <vt:lpstr>1_PowerPointPresentation</vt:lpstr>
      <vt:lpstr>PowerPoint Presentation</vt:lpstr>
      <vt:lpstr>Impact dans le domaine HR</vt:lpstr>
      <vt:lpstr>Impact dans le domaine HR</vt:lpstr>
      <vt:lpstr>PAS d’impact dans le domaine HR 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Vandenberghe Ariane</dc:creator>
  <cp:lastModifiedBy>Dsinter Joeri</cp:lastModifiedBy>
  <cp:revision>45</cp:revision>
  <cp:lastPrinted>2014-06-04T11:47:05Z</cp:lastPrinted>
  <dcterms:created xsi:type="dcterms:W3CDTF">2014-05-13T12:54:21Z</dcterms:created>
  <dcterms:modified xsi:type="dcterms:W3CDTF">2014-06-17T15:42:00Z</dcterms:modified>
</cp:coreProperties>
</file>