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1"/>
  </p:notesMasterIdLst>
  <p:handoutMasterIdLst>
    <p:handoutMasterId r:id="rId12"/>
  </p:handoutMasterIdLst>
  <p:sldIdLst>
    <p:sldId id="257" r:id="rId6"/>
    <p:sldId id="274" r:id="rId7"/>
    <p:sldId id="275" r:id="rId8"/>
    <p:sldId id="271" r:id="rId9"/>
    <p:sldId id="272" r:id="rId10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1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178E842-5613-486F-8EB2-C90039E30711}" type="datetimeFigureOut">
              <a:rPr lang="en-US"/>
              <a:pPr>
                <a:defRPr/>
              </a:pPr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BDB8063-5B5B-4BCB-8F16-6061D00DE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5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1CC8B61-587C-46A6-8D62-6B490835AFA1}" type="datetimeFigureOut">
              <a:rPr lang="en-US"/>
              <a:pPr>
                <a:defRPr/>
              </a:pPr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AEAFD61-537B-4D2A-937F-6330A7C83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22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defRPr/>
            </a:pPr>
            <a:fld id="{3368310E-8ADD-440F-B24E-3720527AF4D4}" type="slidenum">
              <a:rPr lang="fr-FR" sz="1200">
                <a:cs typeface="+mn-cs"/>
              </a:rPr>
              <a:pPr algn="r" defTabSz="931863">
                <a:defRPr/>
              </a:pPr>
              <a:t>5</a:t>
            </a:fld>
            <a:endParaRPr lang="fr-FR" sz="1200">
              <a:cs typeface="+mn-cs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3BCB6-5A82-444C-9753-7DE45A5801C6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C7EB-9175-4273-A021-810EB6A8E28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2161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8BE17-B373-4E22-9624-FB85DD01BA3C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0C4D0-D078-43FC-8E79-957FE4C2461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809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61BE-45B1-437C-8800-0D5AA290D881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AECF-B1AA-495D-9BC2-A2753B8BDBC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470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7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9FD8-4C85-4354-92C1-D71EC21D7BEC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148FE-4606-41BD-99A9-F1F9231F29F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0701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FD15-93CD-4CF4-A58F-096AB0638C1F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A624-A686-4247-B1D8-AFCB9B95280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1671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37344-CA9A-4AA9-8AD1-142D6CE1AF6D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1A26-70E1-4C90-8B66-622043301C7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9062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C77B-F6D4-4467-B2F9-86F2B797B70D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C11E-4823-4533-BE83-D22A242097B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727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0E9E-251D-4C55-8DE5-D68D15ACD1E6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3007E-0587-406F-84E1-9E93DF55CA4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640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3A0E-49B5-4F43-AB8E-AE9C79845E6D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4B56-6CFB-4E10-AAFA-FB658B1CDDE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1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25B1-03E3-4530-B86E-3726206CC830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3C26-8E84-4CA5-9AF4-AA913E6022C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0637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CCDC28-76BD-4733-8A9C-067F0D4A5DC6}" type="datetimeFigureOut">
              <a:rPr lang="nl-BE"/>
              <a:pPr>
                <a:defRPr/>
              </a:pPr>
              <a:t>22/10/2014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C6C08B-F90E-4408-9124-C71249E9295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1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tranet.mil.intra/sites/Mat/Infra/MRCI/EnergySpecTech/Pages/FireSystems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:\My Pictures\ICONS\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26177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l-BE" sz="2300" b="1" dirty="0" smtClean="0">
                <a:latin typeface="Courier New" pitchFamily="49" charset="0"/>
              </a:rPr>
              <a:t>Alarmmiddelen </a:t>
            </a:r>
            <a:r>
              <a:rPr lang="nl-BE" sz="2300" b="1" dirty="0">
                <a:latin typeface="Courier New" pitchFamily="49" charset="0"/>
              </a:rPr>
              <a:t>in kwartieren</a:t>
            </a:r>
            <a:endParaRPr lang="fr-BE" sz="2300" b="1" dirty="0">
              <a:latin typeface="Courier New" pitchFamily="49" charset="0"/>
            </a:endParaRPr>
          </a:p>
        </p:txBody>
      </p:sp>
      <p:sp>
        <p:nvSpPr>
          <p:cNvPr id="3077" name="Subtitle 2"/>
          <p:cNvSpPr txBox="1">
            <a:spLocks/>
          </p:cNvSpPr>
          <p:nvPr/>
        </p:nvSpPr>
        <p:spPr bwMode="auto">
          <a:xfrm>
            <a:off x="2124075" y="2530475"/>
            <a:ext cx="4176713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0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Technische Vergadering 02</a:t>
            </a:r>
            <a:endParaRPr lang="en-US" sz="20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513" y="3481388"/>
            <a:ext cx="165576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22Okt14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3486504"/>
            <a:ext cx="288091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nl-BE" sz="1200" i="1" dirty="0" smtClean="0">
                <a:latin typeface="Courier New" pitchFamily="49" charset="0"/>
              </a:rPr>
              <a:t>Maj </a:t>
            </a:r>
            <a:r>
              <a:rPr lang="nl-BE" sz="1200" i="1" dirty="0" err="1">
                <a:latin typeface="Courier New" pitchFamily="49" charset="0"/>
              </a:rPr>
              <a:t>d’Avi</a:t>
            </a:r>
            <a:r>
              <a:rPr lang="nl-BE" sz="1200" i="1" dirty="0">
                <a:latin typeface="Courier New" pitchFamily="49" charset="0"/>
              </a:rPr>
              <a:t> DAUGE </a:t>
            </a:r>
            <a:r>
              <a:rPr lang="nl-BE" sz="1200" i="1" dirty="0" smtClean="0">
                <a:latin typeface="Courier New" pitchFamily="49" charset="0"/>
              </a:rPr>
              <a:t>Thierry</a:t>
            </a:r>
            <a:r>
              <a:rPr lang="fr-BE" sz="12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Algemeen</a:t>
            </a:r>
            <a:r>
              <a:rPr lang="fr-BE" dirty="0" smtClean="0"/>
              <a:t> </a:t>
            </a:r>
            <a:r>
              <a:rPr lang="fr-BE" dirty="0" err="1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nl-BE" dirty="0"/>
              <a:t>CWB </a:t>
            </a:r>
            <a:r>
              <a:rPr lang="nl-BE" dirty="0" smtClean="0"/>
              <a:t>259: Alarmmiddelen in kwartieren</a:t>
            </a:r>
          </a:p>
          <a:p>
            <a:pPr lvl="1">
              <a:spcBef>
                <a:spcPct val="50000"/>
              </a:spcBef>
            </a:pPr>
            <a:r>
              <a:rPr lang="nl-BE" dirty="0" smtClean="0"/>
              <a:t>HOC 2013-II </a:t>
            </a:r>
            <a:r>
              <a:rPr lang="nl-BE" dirty="0" smtClean="0">
                <a:sym typeface="Wingdings" pitchFamily="2" charset="2"/>
              </a:rPr>
              <a:t> HOC 2013-IV</a:t>
            </a:r>
          </a:p>
          <a:p>
            <a:pPr lvl="1">
              <a:spcBef>
                <a:spcPct val="50000"/>
              </a:spcBef>
            </a:pPr>
            <a:r>
              <a:rPr lang="nl-BE" dirty="0" smtClean="0">
                <a:sym typeface="Wingdings" pitchFamily="2" charset="2"/>
              </a:rPr>
              <a:t>Tech vergadering 01 (Okt13)</a:t>
            </a:r>
            <a:endParaRPr lang="fr-BE" dirty="0"/>
          </a:p>
          <a:p>
            <a:pPr marL="342900" lvl="1" indent="-342900">
              <a:buFontTx/>
              <a:buChar char="•"/>
            </a:pPr>
            <a:r>
              <a:rPr lang="fr-BE" sz="3200" dirty="0"/>
              <a:t>HOC </a:t>
            </a:r>
            <a:r>
              <a:rPr lang="fr-BE" sz="3200" dirty="0" smtClean="0"/>
              <a:t>2013-IV</a:t>
            </a:r>
            <a:endParaRPr lang="fr-BE" dirty="0" smtClean="0"/>
          </a:p>
          <a:p>
            <a:pPr lvl="1">
              <a:spcBef>
                <a:spcPct val="50000"/>
              </a:spcBef>
            </a:pPr>
            <a:r>
              <a:rPr lang="fr-BE" dirty="0"/>
              <a:t>CWB </a:t>
            </a:r>
            <a:r>
              <a:rPr lang="fr-BE" dirty="0" smtClean="0"/>
              <a:t>259 </a:t>
            </a:r>
            <a:r>
              <a:rPr lang="fr-BE" dirty="0" err="1"/>
              <a:t>afgesloten</a:t>
            </a:r>
            <a:r>
              <a:rPr lang="fr-BE" dirty="0"/>
              <a:t> </a:t>
            </a:r>
            <a:endParaRPr lang="fr-BE" dirty="0" smtClean="0"/>
          </a:p>
          <a:p>
            <a:pPr>
              <a:spcBef>
                <a:spcPct val="50000"/>
              </a:spcBef>
            </a:pPr>
            <a:r>
              <a:rPr lang="fr-BE" dirty="0" err="1" smtClean="0"/>
              <a:t>Opvolgingsfile</a:t>
            </a:r>
            <a:r>
              <a:rPr lang="fr-BE" dirty="0" smtClean="0"/>
              <a:t> op de </a:t>
            </a:r>
            <a:r>
              <a:rPr lang="fr-BE" dirty="0" err="1" smtClean="0"/>
              <a:t>Sharepoint</a:t>
            </a:r>
            <a:r>
              <a:rPr lang="fr-BE" dirty="0" smtClean="0"/>
              <a:t> Infra</a:t>
            </a:r>
            <a:br>
              <a:rPr lang="fr-BE" dirty="0" smtClean="0"/>
            </a:br>
            <a:r>
              <a:rPr lang="fr-BE" dirty="0" smtClean="0">
                <a:hlinkClick r:id="rId2"/>
              </a:rPr>
              <a:t>http</a:t>
            </a:r>
            <a:r>
              <a:rPr lang="fr-BE" dirty="0">
                <a:hlinkClick r:id="rId2"/>
              </a:rPr>
              <a:t>://intranet.mil.intra/sites/Mat/Infra/MRCI/EnergySpecTech/Pages/FireSystems.aspx</a:t>
            </a:r>
            <a:endParaRPr lang="fr-BE" dirty="0" smtClean="0"/>
          </a:p>
          <a:p>
            <a:pPr>
              <a:spcBef>
                <a:spcPct val="50000"/>
              </a:spcBef>
            </a:pPr>
            <a:endParaRPr lang="fr-BE" dirty="0" smtClean="0"/>
          </a:p>
          <a:p>
            <a:pPr>
              <a:spcBef>
                <a:spcPct val="50000"/>
              </a:spcBef>
            </a:pPr>
            <a:endParaRPr lang="fr-BE" dirty="0"/>
          </a:p>
          <a:p>
            <a:pPr marL="742950" lvl="2" indent="-342900">
              <a:buFontTx/>
              <a:buChar char="•"/>
            </a:pPr>
            <a:endParaRPr lang="fr-B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15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(1/2)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2012: </a:t>
            </a:r>
            <a:r>
              <a:rPr lang="fr-BE" b="1" dirty="0"/>
              <a:t>42%</a:t>
            </a:r>
            <a:r>
              <a:rPr lang="fr-BE" dirty="0"/>
              <a:t> non </a:t>
            </a:r>
            <a:r>
              <a:rPr lang="fr-BE" dirty="0" err="1"/>
              <a:t>conformiteiten</a:t>
            </a:r>
            <a:r>
              <a:rPr lang="fr-BE" dirty="0"/>
              <a:t> </a:t>
            </a:r>
            <a:endParaRPr lang="fr-BE" dirty="0" smtClean="0"/>
          </a:p>
          <a:p>
            <a:r>
              <a:rPr lang="fr-BE" dirty="0" smtClean="0"/>
              <a:t>2013</a:t>
            </a:r>
            <a:r>
              <a:rPr lang="fr-BE" dirty="0" smtClean="0"/>
              <a:t>: </a:t>
            </a:r>
            <a:r>
              <a:rPr lang="fr-BE" b="1" dirty="0" smtClean="0"/>
              <a:t>37,8%</a:t>
            </a:r>
            <a:r>
              <a:rPr lang="fr-BE" dirty="0" smtClean="0"/>
              <a:t> non </a:t>
            </a:r>
            <a:r>
              <a:rPr lang="fr-BE" dirty="0" err="1" smtClean="0"/>
              <a:t>conformiteiten</a:t>
            </a:r>
            <a:r>
              <a:rPr lang="fr-BE" dirty="0" smtClean="0"/>
              <a:t> </a:t>
            </a:r>
          </a:p>
          <a:p>
            <a:r>
              <a:rPr lang="fr-BE" dirty="0" smtClean="0"/>
              <a:t>2014:</a:t>
            </a:r>
          </a:p>
          <a:p>
            <a:pPr marL="0" indent="0">
              <a:buNone/>
            </a:pPr>
            <a:endParaRPr lang="fr-B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81730"/>
            <a:ext cx="5348867" cy="3952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841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Conformiseringscampagne</a:t>
            </a:r>
            <a:r>
              <a:rPr lang="fr-BE" dirty="0" smtClean="0"/>
              <a:t>  </a:t>
            </a:r>
            <a:r>
              <a:rPr lang="fr-BE" dirty="0" err="1" smtClean="0"/>
              <a:t>door</a:t>
            </a:r>
            <a:r>
              <a:rPr lang="fr-BE" dirty="0" smtClean="0"/>
              <a:t> 2Ech TSS Infra + </a:t>
            </a:r>
            <a:r>
              <a:rPr lang="fr-BE" dirty="0" err="1" smtClean="0"/>
              <a:t>LDPBW’s</a:t>
            </a:r>
            <a:endParaRPr lang="fr-BE" dirty="0" smtClean="0"/>
          </a:p>
          <a:p>
            <a:r>
              <a:rPr lang="fr-BE" dirty="0" smtClean="0"/>
              <a:t>In 2014: </a:t>
            </a:r>
            <a:r>
              <a:rPr lang="fr-BE" smtClean="0"/>
              <a:t>333.500</a:t>
            </a:r>
            <a:r>
              <a:rPr lang="fr-BE" smtClean="0"/>
              <a:t>€ (Sep14)</a:t>
            </a:r>
            <a:endParaRPr lang="fr-BE" dirty="0" smtClean="0"/>
          </a:p>
          <a:p>
            <a:pPr lvl="1"/>
            <a:r>
              <a:rPr lang="fr-BE" dirty="0" smtClean="0"/>
              <a:t>300000€ </a:t>
            </a:r>
            <a:r>
              <a:rPr lang="fr-BE" dirty="0" err="1" smtClean="0"/>
              <a:t>Invest</a:t>
            </a:r>
            <a:endParaRPr lang="fr-BE" dirty="0" smtClean="0"/>
          </a:p>
          <a:p>
            <a:pPr lvl="1"/>
            <a:r>
              <a:rPr lang="fr-BE" dirty="0" smtClean="0"/>
              <a:t>33.500€ </a:t>
            </a:r>
            <a:r>
              <a:rPr lang="fr-BE" dirty="0" err="1" smtClean="0"/>
              <a:t>Funct</a:t>
            </a:r>
            <a:endParaRPr lang="fr-BE" dirty="0" smtClean="0"/>
          </a:p>
          <a:p>
            <a:r>
              <a:rPr lang="fr-BE" dirty="0" err="1" smtClean="0"/>
              <a:t>Vanaf</a:t>
            </a:r>
            <a:r>
              <a:rPr lang="fr-BE" dirty="0" smtClean="0"/>
              <a:t> 2015 </a:t>
            </a:r>
            <a:r>
              <a:rPr lang="fr-BE" dirty="0" err="1" smtClean="0"/>
              <a:t>t.e.m</a:t>
            </a:r>
            <a:r>
              <a:rPr lang="fr-BE" dirty="0" smtClean="0"/>
              <a:t>. 2018: 400.000€/</a:t>
            </a:r>
            <a:r>
              <a:rPr lang="fr-BE" dirty="0" err="1" smtClean="0"/>
              <a:t>jaar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4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23645-AA32-47A2-9F6C-66A08E2E617A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pic>
        <p:nvPicPr>
          <p:cNvPr id="1026" name="Picture 2" descr="C:\Program Files\Microsoft Office\MEDIA\CAGCAT10\j0293236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176464" cy="308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14784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DGM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37" ma:contentTypeDescription="Create a new document." ma:contentTypeScope="" ma:versionID="167c857d9fe1ee06af52f2d4ebb773bb">
  <xsd:schema xmlns:xsd="http://www.w3.org/2001/XMLSchema" xmlns:p="http://schemas.microsoft.com/office/2006/metadata/properties" xmlns:ns1="http://schemas.microsoft.com/sharepoint/v3" xmlns:ns2="39d2ce5f-ca0e-4789-a07b-eddc5a9e9228" targetNamespace="http://schemas.microsoft.com/office/2006/metadata/properties" ma:root="true" ma:fieldsID="32f7912ae5781982aa4cf3ad5b048c96" ns1:_="" ns2:_="">
    <xsd:import namespace="http://schemas.microsoft.com/sharepoint/v3"/>
    <xsd:import namespace="39d2ce5f-ca0e-4789-a07b-eddc5a9e922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Order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39d2ce5f-ca0e-4789-a07b-eddc5a9e9228" elementFormDefault="qualified">
    <xsd:import namespace="http://schemas.microsoft.com/office/2006/documentManagement/types"/>
    <xsd:element name="Order0" ma:index="10" nillable="true" ma:displayName="Order" ma:internalName="Order0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>50</Order0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3232D93-AF30-4C94-AA5C-7E28249FB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9d2ce5f-ca0e-4789-a07b-eddc5a9e922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4402F938-835F-47E0-A4A2-1521E49989E6}">
  <ds:schemaRefs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39d2ce5f-ca0e-4789-a07b-eddc5a9e9228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sharepoint/v3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Powerpoint_DGMR</Template>
  <TotalTime>522</TotalTime>
  <Words>98</Words>
  <Application>Microsoft Office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Powerpoint_DGMR</vt:lpstr>
      <vt:lpstr>PowerPoint Presentation</vt:lpstr>
      <vt:lpstr>Algemeen context</vt:lpstr>
      <vt:lpstr>Huidige StaVaZa (1/2)</vt:lpstr>
      <vt:lpstr>Huidige StaVaZa (2/2)</vt:lpstr>
      <vt:lpstr>Q&amp;A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Lutgart CLAES ir.</dc:creator>
  <cp:lastModifiedBy>Dauge Thierry</cp:lastModifiedBy>
  <cp:revision>49</cp:revision>
  <cp:lastPrinted>2012-07-04T13:53:14Z</cp:lastPrinted>
  <dcterms:created xsi:type="dcterms:W3CDTF">2012-11-14T10:42:44Z</dcterms:created>
  <dcterms:modified xsi:type="dcterms:W3CDTF">2014-10-22T05:49:22Z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Presentation (voorbeeld)</vt:lpwstr>
  </property>
  <property fmtid="{D5CDD505-2E9C-101B-9397-08002B2CF9AE}" pid="4" name="lang">
    <vt:lpwstr>NF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Order0">
    <vt:lpwstr>50.0000000000000</vt:lpwstr>
  </property>
  <property fmtid="{D5CDD505-2E9C-101B-9397-08002B2CF9AE}" pid="8" name="PublishingExpirationDate">
    <vt:lpwstr/>
  </property>
  <property fmtid="{D5CDD505-2E9C-101B-9397-08002B2CF9AE}" pid="9" name="PublishingStartDate">
    <vt:lpwstr/>
  </property>
</Properties>
</file>