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5"/>
  </p:notesMasterIdLst>
  <p:handoutMasterIdLst>
    <p:handoutMasterId r:id="rId16"/>
  </p:handoutMasterIdLst>
  <p:sldIdLst>
    <p:sldId id="270" r:id="rId6"/>
    <p:sldId id="273" r:id="rId7"/>
    <p:sldId id="276" r:id="rId8"/>
    <p:sldId id="275" r:id="rId9"/>
    <p:sldId id="279" r:id="rId10"/>
    <p:sldId id="277" r:id="rId11"/>
    <p:sldId id="280" r:id="rId12"/>
    <p:sldId id="278" r:id="rId13"/>
    <p:sldId id="263" r:id="rId14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11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178E842-5613-486F-8EB2-C90039E30711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BDB8063-5B5B-4BCB-8F16-6061D00DE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52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1CC8B61-587C-46A6-8D62-6B490835AFA1}" type="datetimeFigureOut">
              <a:rPr lang="en-US"/>
              <a:pPr>
                <a:defRPr/>
              </a:pPr>
              <a:t>10/21/2014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AEAFD61-537B-4D2A-937F-6330A7C83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22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>
              <a:defRPr/>
            </a:pPr>
            <a:fld id="{3368310E-8ADD-440F-B24E-3720527AF4D4}" type="slidenum">
              <a:rPr lang="fr-FR" sz="1200">
                <a:cs typeface="+mn-cs"/>
              </a:rPr>
              <a:pPr algn="r" defTabSz="931863">
                <a:defRPr/>
              </a:pPr>
              <a:t>9</a:t>
            </a:fld>
            <a:endParaRPr lang="fr-FR" sz="1200">
              <a:cs typeface="+mn-cs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3BCB6-5A82-444C-9753-7DE45A5801C6}" type="datetimeFigureOut">
              <a:rPr lang="nl-BE"/>
              <a:pPr>
                <a:defRPr/>
              </a:pPr>
              <a:t>21/10/2014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BC7EB-9175-4273-A021-810EB6A8E28C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21615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8BE17-B373-4E22-9624-FB85DD01BA3C}" type="datetimeFigureOut">
              <a:rPr lang="nl-BE"/>
              <a:pPr>
                <a:defRPr/>
              </a:pPr>
              <a:t>21/10/2014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0C4D0-D078-43FC-8E79-957FE4C24613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8091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B61BE-45B1-437C-8800-0D5AA290D881}" type="datetimeFigureOut">
              <a:rPr lang="nl-BE"/>
              <a:pPr>
                <a:defRPr/>
              </a:pPr>
              <a:t>21/10/2014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AECF-B1AA-495D-9BC2-A2753B8BDBC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470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77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79FD8-4C85-4354-92C1-D71EC21D7BEC}" type="datetimeFigureOut">
              <a:rPr lang="nl-BE"/>
              <a:pPr>
                <a:defRPr/>
              </a:pPr>
              <a:t>21/10/2014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148FE-4606-41BD-99A9-F1F9231F29F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07013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DFD15-93CD-4CF4-A58F-096AB0638C1F}" type="datetimeFigureOut">
              <a:rPr lang="nl-BE"/>
              <a:pPr>
                <a:defRPr/>
              </a:pPr>
              <a:t>21/10/2014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A624-A686-4247-B1D8-AFCB9B952800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1671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37344-CA9A-4AA9-8AD1-142D6CE1AF6D}" type="datetimeFigureOut">
              <a:rPr lang="nl-BE"/>
              <a:pPr>
                <a:defRPr/>
              </a:pPr>
              <a:t>21/10/2014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61A26-70E1-4C90-8B66-622043301C78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9062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158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C77B-F6D4-4467-B2F9-86F2B797B70D}" type="datetimeFigureOut">
              <a:rPr lang="nl-BE"/>
              <a:pPr>
                <a:defRPr/>
              </a:pPr>
              <a:t>21/10/2014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9C11E-4823-4533-BE83-D22A242097B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57274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60E9E-251D-4C55-8DE5-D68D15ACD1E6}" type="datetimeFigureOut">
              <a:rPr lang="nl-BE"/>
              <a:pPr>
                <a:defRPr/>
              </a:pPr>
              <a:t>21/10/2014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3007E-0587-406F-84E1-9E93DF55CA48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6404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3A0E-49B5-4F43-AB8E-AE9C79845E6D}" type="datetimeFigureOut">
              <a:rPr lang="nl-BE"/>
              <a:pPr>
                <a:defRPr/>
              </a:pPr>
              <a:t>21/10/2014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A4B56-6CFB-4E10-AAFA-FB658B1CDDEC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8431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D25B1-03E3-4530-B86E-3726206CC830}" type="datetimeFigureOut">
              <a:rPr lang="nl-BE"/>
              <a:pPr>
                <a:defRPr/>
              </a:pPr>
              <a:t>21/10/2014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43C26-8E84-4CA5-9AF4-AA913E6022C3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0637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158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CCDC28-76BD-4733-8A9C-067F0D4A5DC6}" type="datetimeFigureOut">
              <a:rPr lang="nl-BE"/>
              <a:pPr>
                <a:defRPr/>
              </a:pPr>
              <a:t>21/10/2014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C6C08B-F90E-4408-9124-C71249E9295E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1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D:\My Pictures\ICONS\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5" y="26177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nl-BE" sz="2300" b="1" dirty="0" smtClean="0">
                <a:latin typeface="Courier New" pitchFamily="49" charset="0"/>
              </a:rPr>
              <a:t>Preventie tegen Legionella</a:t>
            </a:r>
            <a:endParaRPr lang="fr-BE" sz="2300" b="1" dirty="0">
              <a:latin typeface="Courier New" pitchFamily="49" charset="0"/>
            </a:endParaRPr>
          </a:p>
        </p:txBody>
      </p:sp>
      <p:sp>
        <p:nvSpPr>
          <p:cNvPr id="3077" name="Subtitle 2"/>
          <p:cNvSpPr txBox="1">
            <a:spLocks/>
          </p:cNvSpPr>
          <p:nvPr/>
        </p:nvSpPr>
        <p:spPr bwMode="auto">
          <a:xfrm>
            <a:off x="2124075" y="2530475"/>
            <a:ext cx="4176713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0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Technische Vergadering 04</a:t>
            </a:r>
            <a:endParaRPr lang="en-US" sz="20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513" y="3481388"/>
            <a:ext cx="1655762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22Okt14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3489325"/>
            <a:ext cx="2880916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nl-BE" sz="1400" i="1" dirty="0" err="1">
                <a:latin typeface="Courier New" pitchFamily="49" charset="0"/>
              </a:rPr>
              <a:t>Maj</a:t>
            </a:r>
            <a:r>
              <a:rPr lang="nl-BE" sz="1400" i="1" dirty="0">
                <a:latin typeface="Courier New" pitchFamily="49" charset="0"/>
              </a:rPr>
              <a:t> </a:t>
            </a:r>
            <a:r>
              <a:rPr lang="nl-BE" sz="1400" i="1" dirty="0" err="1">
                <a:latin typeface="Courier New" pitchFamily="49" charset="0"/>
              </a:rPr>
              <a:t>d’Avi</a:t>
            </a:r>
            <a:r>
              <a:rPr lang="nl-BE" sz="1400" i="1" dirty="0">
                <a:latin typeface="Courier New" pitchFamily="49" charset="0"/>
              </a:rPr>
              <a:t> DAUGE Thierry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47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Algemeen</a:t>
            </a:r>
            <a:r>
              <a:rPr lang="fr-BE" dirty="0" smtClean="0"/>
              <a:t> </a:t>
            </a:r>
            <a:r>
              <a:rPr lang="fr-BE" dirty="0" err="1" smtClean="0"/>
              <a:t>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nl-BE" dirty="0"/>
              <a:t>CWB 227: Systematische controle op aanwezigheid van </a:t>
            </a:r>
            <a:r>
              <a:rPr lang="nl-BE" dirty="0" smtClean="0"/>
              <a:t>legionella</a:t>
            </a:r>
          </a:p>
          <a:p>
            <a:pPr lvl="1">
              <a:spcBef>
                <a:spcPct val="50000"/>
              </a:spcBef>
            </a:pPr>
            <a:r>
              <a:rPr lang="nl-BE" dirty="0" smtClean="0"/>
              <a:t>HOC 2012-II </a:t>
            </a:r>
            <a:r>
              <a:rPr lang="nl-BE" dirty="0" smtClean="0">
                <a:sym typeface="Wingdings" pitchFamily="2" charset="2"/>
              </a:rPr>
              <a:t> HOC 2013-II</a:t>
            </a:r>
          </a:p>
          <a:p>
            <a:pPr lvl="1">
              <a:spcBef>
                <a:spcPct val="50000"/>
              </a:spcBef>
            </a:pPr>
            <a:r>
              <a:rPr lang="nl-BE" dirty="0" smtClean="0">
                <a:sym typeface="Wingdings" pitchFamily="2" charset="2"/>
              </a:rPr>
              <a:t>Tech vergadering 01 (Jan13); 02 (Mei13); 03 (Okt14)</a:t>
            </a:r>
            <a:endParaRPr lang="fr-BE" dirty="0"/>
          </a:p>
          <a:p>
            <a:pPr marL="342900" lvl="1" indent="-342900">
              <a:buFontTx/>
              <a:buChar char="•"/>
            </a:pPr>
            <a:r>
              <a:rPr lang="fr-BE" sz="3200" dirty="0"/>
              <a:t>HOC </a:t>
            </a:r>
            <a:r>
              <a:rPr lang="fr-BE" sz="3200" dirty="0" smtClean="0"/>
              <a:t>2013-II</a:t>
            </a:r>
            <a:endParaRPr lang="fr-BE" dirty="0" smtClean="0"/>
          </a:p>
          <a:p>
            <a:pPr lvl="1">
              <a:spcBef>
                <a:spcPct val="50000"/>
              </a:spcBef>
            </a:pPr>
            <a:r>
              <a:rPr lang="fr-BE" dirty="0"/>
              <a:t>CWB </a:t>
            </a:r>
            <a:r>
              <a:rPr lang="fr-BE" dirty="0" smtClean="0"/>
              <a:t>227 </a:t>
            </a:r>
            <a:r>
              <a:rPr lang="fr-BE" dirty="0" err="1"/>
              <a:t>afgesloten</a:t>
            </a:r>
            <a:r>
              <a:rPr lang="fr-BE" dirty="0"/>
              <a:t> </a:t>
            </a:r>
          </a:p>
          <a:p>
            <a:pPr lvl="1">
              <a:spcBef>
                <a:spcPct val="50000"/>
              </a:spcBef>
            </a:pPr>
            <a:r>
              <a:rPr lang="nl-BE" dirty="0"/>
              <a:t>DGMR-SPS-PRPER-ISTX-001 goedgekeurd (CWB 272) en gepubliceerd</a:t>
            </a:r>
            <a:r>
              <a:rPr lang="fr-BE" dirty="0"/>
              <a:t> </a:t>
            </a:r>
          </a:p>
          <a:p>
            <a:pPr marL="742950" lvl="2" indent="-342900">
              <a:buFontTx/>
              <a:buChar char="•"/>
            </a:pPr>
            <a:endParaRPr lang="fr-B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36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Huidige</a:t>
            </a:r>
            <a:r>
              <a:rPr lang="fr-BE" dirty="0"/>
              <a:t> </a:t>
            </a:r>
            <a:r>
              <a:rPr lang="fr-BE" dirty="0" err="1" smtClean="0"/>
              <a:t>StaVaZa</a:t>
            </a:r>
            <a:r>
              <a:rPr lang="fr-BE" dirty="0" smtClean="0"/>
              <a:t> (1/4)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586" y="1142160"/>
            <a:ext cx="6842120" cy="56716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00349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Huidige</a:t>
            </a:r>
            <a:r>
              <a:rPr lang="fr-BE" dirty="0"/>
              <a:t> </a:t>
            </a:r>
            <a:r>
              <a:rPr lang="fr-BE" dirty="0" err="1" smtClean="0"/>
              <a:t>StaVaZa</a:t>
            </a:r>
            <a:r>
              <a:rPr lang="fr-BE" dirty="0" smtClean="0"/>
              <a:t> (2/4)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Heverlee</a:t>
            </a:r>
            <a:r>
              <a:rPr lang="fr-BE" dirty="0" smtClean="0"/>
              <a:t> – </a:t>
            </a:r>
            <a:r>
              <a:rPr lang="fr-BE" dirty="0" err="1" smtClean="0"/>
              <a:t>Blokken</a:t>
            </a:r>
            <a:r>
              <a:rPr lang="fr-BE" dirty="0" smtClean="0"/>
              <a:t> A &amp; L – 02 </a:t>
            </a:r>
            <a:r>
              <a:rPr lang="fr-BE" dirty="0" err="1" smtClean="0"/>
              <a:t>Mobiele</a:t>
            </a:r>
            <a:r>
              <a:rPr lang="fr-BE" dirty="0" smtClean="0"/>
              <a:t> </a:t>
            </a:r>
            <a:r>
              <a:rPr lang="fr-BE" dirty="0" err="1" smtClean="0"/>
              <a:t>doseerunits</a:t>
            </a:r>
            <a:r>
              <a:rPr lang="fr-BE" dirty="0" smtClean="0"/>
              <a:t> </a:t>
            </a:r>
            <a:r>
              <a:rPr lang="fr-BE" dirty="0" err="1" smtClean="0"/>
              <a:t>geinstalleerd</a:t>
            </a:r>
            <a:r>
              <a:rPr lang="fr-BE" dirty="0" smtClean="0"/>
              <a:t> in Okt13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5253608" cy="3940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46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Huidige</a:t>
            </a:r>
            <a:r>
              <a:rPr lang="fr-BE" dirty="0"/>
              <a:t> </a:t>
            </a:r>
            <a:r>
              <a:rPr lang="fr-BE" dirty="0" err="1" smtClean="0"/>
              <a:t>StaVaZa</a:t>
            </a:r>
            <a:r>
              <a:rPr lang="fr-BE" dirty="0" smtClean="0"/>
              <a:t> (3/4)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Tielen</a:t>
            </a:r>
            <a:r>
              <a:rPr lang="fr-BE" dirty="0" smtClean="0"/>
              <a:t> (A16) – Leopoldsburg (B19) – Grobbendonk (Shipping)  - </a:t>
            </a:r>
            <a:r>
              <a:rPr lang="fr-BE" dirty="0" err="1" smtClean="0"/>
              <a:t>automatische</a:t>
            </a:r>
            <a:r>
              <a:rPr lang="fr-BE" dirty="0" smtClean="0"/>
              <a:t> </a:t>
            </a:r>
            <a:r>
              <a:rPr lang="fr-BE" dirty="0" err="1" smtClean="0"/>
              <a:t>spoeling</a:t>
            </a:r>
            <a:r>
              <a:rPr lang="fr-BE" dirty="0" smtClean="0"/>
              <a:t> en </a:t>
            </a:r>
            <a:r>
              <a:rPr lang="fr-BE" dirty="0" err="1" smtClean="0"/>
              <a:t>thermische</a:t>
            </a:r>
            <a:r>
              <a:rPr lang="fr-BE" dirty="0" smtClean="0"/>
              <a:t> </a:t>
            </a:r>
            <a:r>
              <a:rPr lang="fr-BE" dirty="0" err="1" smtClean="0"/>
              <a:t>ontsmetting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56992"/>
            <a:ext cx="4464496" cy="3347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89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Huidige</a:t>
            </a:r>
            <a:r>
              <a:rPr lang="fr-BE" dirty="0" smtClean="0"/>
              <a:t> </a:t>
            </a:r>
            <a:r>
              <a:rPr lang="fr-BE" dirty="0" err="1" smtClean="0"/>
              <a:t>StaVaZa</a:t>
            </a:r>
            <a:r>
              <a:rPr lang="fr-BE" dirty="0" smtClean="0"/>
              <a:t> (4/4)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Oplevering</a:t>
            </a:r>
            <a:r>
              <a:rPr lang="fr-BE" dirty="0" smtClean="0"/>
              <a:t> </a:t>
            </a:r>
            <a:r>
              <a:rPr lang="fr-BE" dirty="0" err="1" smtClean="0"/>
              <a:t>Legionella</a:t>
            </a:r>
            <a:r>
              <a:rPr lang="fr-BE" dirty="0" smtClean="0"/>
              <a:t> </a:t>
            </a:r>
            <a:r>
              <a:rPr lang="fr-BE" dirty="0" err="1" smtClean="0"/>
              <a:t>beheersplannen</a:t>
            </a:r>
            <a:r>
              <a:rPr lang="fr-BE" dirty="0" smtClean="0"/>
              <a:t>:</a:t>
            </a:r>
          </a:p>
          <a:p>
            <a:pPr lvl="1"/>
            <a:r>
              <a:rPr lang="fr-BE" dirty="0" err="1" smtClean="0"/>
              <a:t>Peutie</a:t>
            </a:r>
            <a:r>
              <a:rPr lang="fr-BE" dirty="0" smtClean="0"/>
              <a:t> – Fa TEM – Jan14</a:t>
            </a:r>
          </a:p>
          <a:p>
            <a:pPr lvl="1"/>
            <a:r>
              <a:rPr lang="fr-BE" dirty="0" smtClean="0"/>
              <a:t>MBZB – Fa </a:t>
            </a:r>
            <a:r>
              <a:rPr lang="fr-BE" dirty="0" err="1" smtClean="0"/>
              <a:t>Cofely</a:t>
            </a:r>
            <a:r>
              <a:rPr lang="fr-BE" dirty="0" smtClean="0"/>
              <a:t> – Sep14</a:t>
            </a:r>
          </a:p>
          <a:p>
            <a:pPr lvl="1"/>
            <a:r>
              <a:rPr lang="fr-BE" dirty="0" err="1" smtClean="0"/>
              <a:t>Flawinne</a:t>
            </a:r>
            <a:r>
              <a:rPr lang="fr-BE" dirty="0" smtClean="0"/>
              <a:t>; MLD; </a:t>
            </a:r>
            <a:r>
              <a:rPr lang="fr-BE" dirty="0" err="1" smtClean="0"/>
              <a:t>Wartet</a:t>
            </a:r>
            <a:r>
              <a:rPr lang="fr-BE" dirty="0" smtClean="0"/>
              <a:t> – Fa TPF – Nov14</a:t>
            </a:r>
          </a:p>
          <a:p>
            <a:pPr lvl="1"/>
            <a:r>
              <a:rPr lang="fr-BE" dirty="0" smtClean="0"/>
              <a:t>Bastogne; Bertrix, St Hubert – Fa </a:t>
            </a:r>
            <a:r>
              <a:rPr lang="fr-BE" dirty="0" err="1" smtClean="0"/>
              <a:t>Cofely</a:t>
            </a:r>
            <a:r>
              <a:rPr lang="fr-BE" dirty="0" smtClean="0"/>
              <a:t> – TBD 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246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Actieplan</a:t>
            </a:r>
            <a:r>
              <a:rPr lang="fr-BE" dirty="0" smtClean="0"/>
              <a:t> </a:t>
            </a:r>
            <a:r>
              <a:rPr lang="fr-BE" dirty="0" err="1" smtClean="0"/>
              <a:t>Sanitair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Efficiënte</a:t>
            </a:r>
            <a:r>
              <a:rPr lang="fr-BE" dirty="0" smtClean="0"/>
              <a:t> </a:t>
            </a:r>
            <a:r>
              <a:rPr lang="fr-BE" dirty="0" err="1" smtClean="0"/>
              <a:t>rationalisatie</a:t>
            </a:r>
            <a:r>
              <a:rPr lang="fr-BE" dirty="0" smtClean="0"/>
              <a:t> van de </a:t>
            </a:r>
            <a:r>
              <a:rPr lang="fr-BE" dirty="0" err="1" smtClean="0"/>
              <a:t>douchecapaciteit</a:t>
            </a:r>
            <a:r>
              <a:rPr lang="fr-BE" dirty="0" smtClean="0"/>
              <a:t> (</a:t>
            </a:r>
            <a:r>
              <a:rPr lang="fr-BE" dirty="0" err="1" smtClean="0"/>
              <a:t>conform</a:t>
            </a:r>
            <a:r>
              <a:rPr lang="fr-BE" dirty="0" smtClean="0"/>
              <a:t> met ARAB!) in </a:t>
            </a:r>
            <a:r>
              <a:rPr lang="fr-BE" dirty="0" err="1" smtClean="0"/>
              <a:t>samenspraak</a:t>
            </a:r>
            <a:r>
              <a:rPr lang="fr-BE" dirty="0" smtClean="0"/>
              <a:t> met </a:t>
            </a:r>
            <a:r>
              <a:rPr lang="fr-BE" dirty="0" err="1" smtClean="0"/>
              <a:t>het</a:t>
            </a:r>
            <a:r>
              <a:rPr lang="fr-BE" dirty="0" smtClean="0"/>
              <a:t> </a:t>
            </a:r>
            <a:r>
              <a:rPr lang="fr-BE" dirty="0" err="1" smtClean="0"/>
              <a:t>lokale</a:t>
            </a:r>
            <a:r>
              <a:rPr lang="fr-BE" dirty="0" smtClean="0"/>
              <a:t> </a:t>
            </a:r>
            <a:r>
              <a:rPr lang="fr-BE" dirty="0" err="1" smtClean="0"/>
              <a:t>Comdo</a:t>
            </a:r>
            <a:endParaRPr lang="fr-BE" dirty="0" smtClean="0"/>
          </a:p>
          <a:p>
            <a:pPr lvl="1"/>
            <a:r>
              <a:rPr lang="fr-BE" dirty="0" err="1" smtClean="0"/>
              <a:t>Beter</a:t>
            </a:r>
            <a:r>
              <a:rPr lang="fr-BE" dirty="0" smtClean="0"/>
              <a:t> </a:t>
            </a:r>
            <a:r>
              <a:rPr lang="fr-BE" dirty="0" err="1" smtClean="0"/>
              <a:t>gebruik</a:t>
            </a:r>
            <a:endParaRPr lang="fr-BE" dirty="0" smtClean="0"/>
          </a:p>
          <a:p>
            <a:pPr lvl="1"/>
            <a:r>
              <a:rPr lang="fr-BE" dirty="0" smtClean="0"/>
              <a:t>Energie </a:t>
            </a:r>
            <a:r>
              <a:rPr lang="fr-BE" dirty="0" err="1" smtClean="0"/>
              <a:t>besparingen</a:t>
            </a:r>
            <a:endParaRPr lang="fr-BE" dirty="0" smtClean="0"/>
          </a:p>
          <a:p>
            <a:pPr lvl="1"/>
            <a:r>
              <a:rPr lang="fr-BE" dirty="0" err="1" smtClean="0"/>
              <a:t>Minder</a:t>
            </a:r>
            <a:r>
              <a:rPr lang="fr-BE" dirty="0" smtClean="0"/>
              <a:t> </a:t>
            </a:r>
            <a:r>
              <a:rPr lang="fr-BE" dirty="0" err="1" smtClean="0"/>
              <a:t>legionella</a:t>
            </a:r>
            <a:r>
              <a:rPr lang="fr-BE" dirty="0" smtClean="0"/>
              <a:t> </a:t>
            </a:r>
            <a:r>
              <a:rPr lang="fr-BE" dirty="0" err="1" smtClean="0"/>
              <a:t>besmettingen</a:t>
            </a:r>
            <a:endParaRPr lang="fr-BE" dirty="0" smtClean="0"/>
          </a:p>
          <a:p>
            <a:r>
              <a:rPr lang="fr-BE" dirty="0" smtClean="0"/>
              <a:t>Focus 2014:</a:t>
            </a:r>
          </a:p>
          <a:p>
            <a:pPr lvl="1"/>
            <a:r>
              <a:rPr lang="fr-BE" dirty="0" err="1" smtClean="0"/>
              <a:t>Peutie</a:t>
            </a:r>
            <a:endParaRPr lang="fr-BE" dirty="0" smtClean="0"/>
          </a:p>
          <a:p>
            <a:pPr lvl="1"/>
            <a:r>
              <a:rPr lang="fr-BE" dirty="0" smtClean="0"/>
              <a:t>Brasschaat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74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Way</a:t>
            </a:r>
            <a:r>
              <a:rPr lang="fr-BE" dirty="0" smtClean="0"/>
              <a:t> </a:t>
            </a:r>
            <a:r>
              <a:rPr lang="fr-BE" dirty="0" err="1" smtClean="0"/>
              <a:t>Ahead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Het</a:t>
            </a:r>
            <a:r>
              <a:rPr lang="fr-BE" dirty="0" smtClean="0"/>
              <a:t> Pers </a:t>
            </a:r>
            <a:r>
              <a:rPr lang="fr-BE" dirty="0" err="1" smtClean="0"/>
              <a:t>blijven</a:t>
            </a:r>
            <a:r>
              <a:rPr lang="fr-BE" dirty="0" smtClean="0"/>
              <a:t> </a:t>
            </a:r>
            <a:r>
              <a:rPr lang="fr-BE" dirty="0" err="1" smtClean="0"/>
              <a:t>sensibiliseren</a:t>
            </a:r>
            <a:endParaRPr lang="fr-BE" dirty="0" smtClean="0"/>
          </a:p>
          <a:p>
            <a:r>
              <a:rPr lang="fr-BE" dirty="0" err="1" smtClean="0"/>
              <a:t>Opgeleverde</a:t>
            </a:r>
            <a:r>
              <a:rPr lang="fr-BE" dirty="0" smtClean="0"/>
              <a:t> </a:t>
            </a:r>
            <a:r>
              <a:rPr lang="fr-BE" dirty="0" err="1" smtClean="0"/>
              <a:t>Plannen</a:t>
            </a:r>
            <a:r>
              <a:rPr lang="fr-BE" dirty="0" smtClean="0"/>
              <a:t> </a:t>
            </a:r>
            <a:r>
              <a:rPr lang="fr-BE" dirty="0" err="1" smtClean="0"/>
              <a:t>verspreiden</a:t>
            </a:r>
            <a:r>
              <a:rPr lang="fr-BE" dirty="0" smtClean="0"/>
              <a:t> en </a:t>
            </a:r>
            <a:r>
              <a:rPr lang="fr-BE" dirty="0" err="1" smtClean="0"/>
              <a:t>laten</a:t>
            </a:r>
            <a:r>
              <a:rPr lang="fr-BE" dirty="0" smtClean="0"/>
              <a:t> </a:t>
            </a:r>
            <a:r>
              <a:rPr lang="fr-BE" dirty="0" err="1" smtClean="0"/>
              <a:t>toepassen</a:t>
            </a:r>
            <a:endParaRPr lang="fr-BE" dirty="0" smtClean="0"/>
          </a:p>
          <a:p>
            <a:r>
              <a:rPr lang="fr-BE" dirty="0" err="1"/>
              <a:t>Legionella</a:t>
            </a:r>
            <a:r>
              <a:rPr lang="fr-BE" dirty="0"/>
              <a:t> </a:t>
            </a:r>
            <a:r>
              <a:rPr lang="fr-BE" dirty="0" err="1"/>
              <a:t>beheersplannen</a:t>
            </a:r>
            <a:r>
              <a:rPr lang="fr-BE" dirty="0"/>
              <a:t> </a:t>
            </a:r>
            <a:r>
              <a:rPr lang="fr-BE" dirty="0" err="1"/>
              <a:t>blijven</a:t>
            </a:r>
            <a:r>
              <a:rPr lang="fr-BE" dirty="0"/>
              <a:t> </a:t>
            </a:r>
            <a:r>
              <a:rPr lang="fr-BE" dirty="0" err="1" smtClean="0"/>
              <a:t>bestellen</a:t>
            </a:r>
            <a:endParaRPr lang="fr-BE" dirty="0" smtClean="0"/>
          </a:p>
          <a:p>
            <a:pPr lvl="1"/>
            <a:r>
              <a:rPr lang="fr-BE" dirty="0" err="1" smtClean="0"/>
              <a:t>Kamp</a:t>
            </a:r>
            <a:r>
              <a:rPr lang="fr-BE" dirty="0" smtClean="0"/>
              <a:t> </a:t>
            </a:r>
            <a:r>
              <a:rPr lang="fr-BE" dirty="0" err="1" smtClean="0"/>
              <a:t>Beverlo</a:t>
            </a:r>
            <a:r>
              <a:rPr lang="fr-BE" dirty="0" smtClean="0"/>
              <a:t> &amp; Brasschaat in 2014 (TBC)</a:t>
            </a:r>
            <a:endParaRPr lang="fr-BE" dirty="0" smtClean="0"/>
          </a:p>
          <a:p>
            <a:r>
              <a:rPr lang="fr-BE" dirty="0" err="1" smtClean="0"/>
              <a:t>Oplevering</a:t>
            </a:r>
            <a:r>
              <a:rPr lang="fr-BE" dirty="0" smtClean="0"/>
              <a:t> van de </a:t>
            </a:r>
            <a:r>
              <a:rPr lang="fr-BE" dirty="0" err="1" smtClean="0"/>
              <a:t>bestelde</a:t>
            </a:r>
            <a:r>
              <a:rPr lang="fr-BE" dirty="0" smtClean="0"/>
              <a:t> Doc!</a:t>
            </a:r>
          </a:p>
        </p:txBody>
      </p:sp>
    </p:spTree>
    <p:extLst>
      <p:ext uri="{BB962C8B-B14F-4D97-AF65-F5344CB8AC3E}">
        <p14:creationId xmlns:p14="http://schemas.microsoft.com/office/powerpoint/2010/main" val="26095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23645-AA32-47A2-9F6C-66A08E2E617A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nl-BE" sz="4000" smtClean="0"/>
              <a:t>Q&amp;A</a:t>
            </a:r>
            <a:endParaRPr lang="fr-FR" sz="4000" smtClean="0"/>
          </a:p>
        </p:txBody>
      </p:sp>
      <p:pic>
        <p:nvPicPr>
          <p:cNvPr id="1026" name="Picture 2" descr="C:\Program Files\Microsoft Office\MEDIA\CAGCAT10\j0293236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04864"/>
            <a:ext cx="4176464" cy="308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424733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DGM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ng xmlns="f7ddc2ac-89c6-4d8b-b53b-3dfdf1e82303">NF</Lang>
    <Onderwerp_x002f_Suject xmlns="f7ddc2ac-89c6-4d8b-b53b-3dfdf1e82303">Verslag/Rapport 2012</Onderwerp_x002f_Suject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4D999AD0A1294428A5DBE4829299964" ma:contentTypeVersion="3" ma:contentTypeDescription="Create a new document." ma:contentTypeScope="" ma:versionID="8dc7b8c8b140e3fcf20fea98503f6260">
  <xsd:schema xmlns:xsd="http://www.w3.org/2001/XMLSchema" xmlns:xs="http://www.w3.org/2001/XMLSchema" xmlns:p="http://schemas.microsoft.com/office/2006/metadata/properties" xmlns:ns2="f7ddc2ac-89c6-4d8b-b53b-3dfdf1e82303" targetNamespace="http://schemas.microsoft.com/office/2006/metadata/properties" ma:root="true" ma:fieldsID="9ed9da9941ba7c7f626b3aef2caac745" ns2:_="">
    <xsd:import namespace="f7ddc2ac-89c6-4d8b-b53b-3dfdf1e82303"/>
    <xsd:element name="properties">
      <xsd:complexType>
        <xsd:sequence>
          <xsd:element name="documentManagement">
            <xsd:complexType>
              <xsd:all>
                <xsd:element ref="ns2:Lang"/>
                <xsd:element ref="ns2:Onderwerp_x002f_Sujec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ddc2ac-89c6-4d8b-b53b-3dfdf1e82303" elementFormDefault="qualified">
    <xsd:import namespace="http://schemas.microsoft.com/office/2006/documentManagement/types"/>
    <xsd:import namespace="http://schemas.microsoft.com/office/infopath/2007/PartnerControls"/>
    <xsd:element name="Lang" ma:index="8" ma:displayName="Lang" ma:default="-" ma:format="Dropdown" ma:internalName="Lang">
      <xsd:simpleType>
        <xsd:restriction base="dms:Choice">
          <xsd:enumeration value="-"/>
          <xsd:enumeration value="N"/>
          <xsd:enumeration value="F"/>
          <xsd:enumeration value="NF"/>
        </xsd:restriction>
      </xsd:simpleType>
    </xsd:element>
    <xsd:element name="Onderwerp_x002f_Suject" ma:index="10" ma:displayName="Onderwerp/Sujet" ma:default="Verslag/Rapport 2012" ma:format="Dropdown" ma:internalName="Onderwerp_x002f_Suject">
      <xsd:simpleType>
        <xsd:restriction base="dms:Choice">
          <xsd:enumeration value="Verslag/Rapport 2012"/>
          <xsd:enumeration value="Verslag/Rapport 2013"/>
          <xsd:enumeration value="Verslag/Rapport 2014"/>
          <xsd:enumeration value="Briefing 2012"/>
          <xsd:enumeration value="Briefing 2013"/>
          <xsd:enumeration value="Briefing 2014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N"/>
        <xsd:element ref="dc:subject" maxOccurs="1" ma:index="9" ma:displayName="Subject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402F938-835F-47E0-A4A2-1521E49989E6}">
  <ds:schemaRefs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f7ddc2ac-89c6-4d8b-b53b-3dfdf1e82303"/>
    <ds:schemaRef ds:uri="http://schemas.microsoft.com/office/2006/documentManagement/types"/>
    <ds:schemaRef ds:uri="http://purl.org/dc/terms/"/>
    <ds:schemaRef ds:uri="http://purl.org/dc/dcmitype/"/>
    <ds:schemaRef ds:uri="http://schemas.microsoft.com/office/2006/metadata/properties"/>
    <ds:schemaRef ds:uri="http://purl.org/dc/elements/1.1/"/>
  </ds:schemaRefs>
</ds:datastoreItem>
</file>

<file path=customXml/itemProps4.xml><?xml version="1.0" encoding="utf-8"?>
<ds:datastoreItem xmlns:ds="http://schemas.openxmlformats.org/officeDocument/2006/customXml" ds:itemID="{DF49E548-5D6F-4768-A052-1BA36EADBBB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ddc2ac-89c6-4d8b-b53b-3dfdf1e8230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Powerpoint_DGMR</Template>
  <TotalTime>465</TotalTime>
  <Words>209</Words>
  <Application>Microsoft Office PowerPoint</Application>
  <PresentationFormat>On-screen Show (4:3)</PresentationFormat>
  <Paragraphs>39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Powerpoint_DGMR</vt:lpstr>
      <vt:lpstr>PowerPoint Presentation</vt:lpstr>
      <vt:lpstr>Algemeen context</vt:lpstr>
      <vt:lpstr>Huidige StaVaZa (1/4) </vt:lpstr>
      <vt:lpstr>Huidige StaVaZa (2/4) </vt:lpstr>
      <vt:lpstr>Huidige StaVaZa (3/4) </vt:lpstr>
      <vt:lpstr>Huidige StaVaZa (4/4)</vt:lpstr>
      <vt:lpstr>Actieplan Sanitair</vt:lpstr>
      <vt:lpstr>Way Ahead</vt:lpstr>
      <vt:lpstr>Q&amp;A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IST</dc:title>
  <dc:subject>Briefing</dc:subject>
  <dc:creator>Lutgart CLAES ir.</dc:creator>
  <cp:lastModifiedBy>Dauge Thierry</cp:lastModifiedBy>
  <cp:revision>38</cp:revision>
  <cp:lastPrinted>2013-01-22T15:54:10Z</cp:lastPrinted>
  <dcterms:created xsi:type="dcterms:W3CDTF">2012-11-14T10:42:44Z</dcterms:created>
  <dcterms:modified xsi:type="dcterms:W3CDTF">2014-10-21T05:48:41Z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Beschrijving">
    <vt:lpwstr>Power Point Presentation (voorbeeld)</vt:lpwstr>
  </property>
  <property fmtid="{D5CDD505-2E9C-101B-9397-08002B2CF9AE}" pid="4" name="lang">
    <vt:lpwstr>NF</vt:lpwstr>
  </property>
  <property fmtid="{D5CDD505-2E9C-101B-9397-08002B2CF9AE}" pid="5" name="ImageCreateDate">
    <vt:lpwstr/>
  </property>
  <property fmtid="{D5CDD505-2E9C-101B-9397-08002B2CF9AE}" pid="6" name="Description">
    <vt:lpwstr/>
  </property>
  <property fmtid="{D5CDD505-2E9C-101B-9397-08002B2CF9AE}" pid="7" name="Order0">
    <vt:lpwstr>50.0000000000000</vt:lpwstr>
  </property>
  <property fmtid="{D5CDD505-2E9C-101B-9397-08002B2CF9AE}" pid="8" name="PublishingExpirationDate">
    <vt:lpwstr/>
  </property>
  <property fmtid="{D5CDD505-2E9C-101B-9397-08002B2CF9AE}" pid="9" name="PublishingStartDate">
    <vt:lpwstr/>
  </property>
  <property fmtid="{D5CDD505-2E9C-101B-9397-08002B2CF9AE}" pid="10" name="ContentTypeId">
    <vt:lpwstr>0x010100B4D999AD0A1294428A5DBE4829299964</vt:lpwstr>
  </property>
</Properties>
</file>