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sldIdLst>
    <p:sldId id="312" r:id="rId5"/>
    <p:sldId id="310" r:id="rId6"/>
    <p:sldId id="316" r:id="rId7"/>
    <p:sldId id="315" r:id="rId8"/>
    <p:sldId id="350" r:id="rId9"/>
    <p:sldId id="349" r:id="rId10"/>
    <p:sldId id="352" r:id="rId11"/>
    <p:sldId id="353" r:id="rId12"/>
    <p:sldId id="354" r:id="rId13"/>
    <p:sldId id="314" r:id="rId14"/>
    <p:sldId id="321" r:id="rId15"/>
    <p:sldId id="325" r:id="rId16"/>
    <p:sldId id="326" r:id="rId17"/>
    <p:sldId id="332" r:id="rId18"/>
    <p:sldId id="327" r:id="rId19"/>
    <p:sldId id="328" r:id="rId20"/>
    <p:sldId id="329" r:id="rId21"/>
    <p:sldId id="331" r:id="rId22"/>
    <p:sldId id="355" r:id="rId23"/>
    <p:sldId id="32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6" autoAdjust="0"/>
    <p:restoredTop sz="71511" autoAdjust="0"/>
  </p:normalViewPr>
  <p:slideViewPr>
    <p:cSldViewPr>
      <p:cViewPr>
        <p:scale>
          <a:sx n="80" d="100"/>
          <a:sy n="80" d="100"/>
        </p:scale>
        <p:origin x="-1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-2364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3300E8-C40C-435B-B5A3-ECD972954E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B079B12D-7943-4D08-99FC-480A411FA0C5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Open  Overeenkomst</a:t>
          </a:r>
          <a:endParaRPr lang="nl-BE" dirty="0">
            <a:solidFill>
              <a:schemeClr val="tx1"/>
            </a:solidFill>
          </a:endParaRPr>
        </a:p>
      </dgm:t>
    </dgm:pt>
    <dgm:pt modelId="{3B679380-154C-4EEC-A331-8C653074B132}" type="parTrans" cxnId="{0FAFA898-E63D-4C81-9F9B-52F16B980B0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7DB83CF2-9632-4A1E-9D7A-8E7641AF3ABD}" type="sibTrans" cxnId="{0FAFA898-E63D-4C81-9F9B-52F16B980B0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E43E64A2-6140-44A0-8CDC-2B3ABDC4A273}">
      <dgm:prSet phldrT="[Text]"/>
      <dgm:spPr>
        <a:solidFill>
          <a:schemeClr val="accent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Contractuele en technische ondersteuning</a:t>
          </a:r>
          <a:endParaRPr lang="nl-BE" dirty="0">
            <a:solidFill>
              <a:schemeClr val="tx1"/>
            </a:solidFill>
          </a:endParaRPr>
        </a:p>
      </dgm:t>
    </dgm:pt>
    <dgm:pt modelId="{93DCE354-6595-4DD5-BCF2-DE6D972DD165}" type="parTrans" cxnId="{8EAC4D6F-9D26-4566-90F6-B0CE44EC42B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EC8F81C2-D579-44E9-A2EE-FD42BEFEEE40}" type="sibTrans" cxnId="{8EAC4D6F-9D26-4566-90F6-B0CE44EC42B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419BD062-B0AB-4E2C-9238-EF32E1F346A3}">
      <dgm:prSet phldrT="[Text]"/>
      <dgm:spPr>
        <a:solidFill>
          <a:schemeClr val="accent3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Preventief onderhoud</a:t>
          </a:r>
          <a:endParaRPr lang="nl-BE" dirty="0">
            <a:solidFill>
              <a:schemeClr val="tx1"/>
            </a:solidFill>
          </a:endParaRPr>
        </a:p>
      </dgm:t>
    </dgm:pt>
    <dgm:pt modelId="{63772968-EF88-4349-8B47-82DB0DF7A02A}" type="parTrans" cxnId="{6A85F044-D6C2-46B2-A86C-5742404BDC6B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4AF33D58-17CD-424A-B8BA-8C484CF9EB87}" type="sibTrans" cxnId="{6A85F044-D6C2-46B2-A86C-5742404BDC6B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B81A545A-BF14-42ED-9B85-F262496079CA}">
      <dgm:prSet phldrT="[Text]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Correctief onderhoud</a:t>
          </a:r>
          <a:endParaRPr lang="nl-BE" dirty="0">
            <a:solidFill>
              <a:schemeClr val="tx1"/>
            </a:solidFill>
          </a:endParaRPr>
        </a:p>
      </dgm:t>
    </dgm:pt>
    <dgm:pt modelId="{C402AB7E-7799-4134-9CCE-1DCCEF5776E6}" type="parTrans" cxnId="{71BC9F66-4BB1-4351-9ABF-0D6F848126D2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823A5311-185F-4CA6-8AF0-1428F598B2D8}" type="sibTrans" cxnId="{71BC9F66-4BB1-4351-9ABF-0D6F848126D2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DDE3D81B-8A60-41D4-BFF3-10839E0FE50E}">
      <dgm:prSet/>
      <dgm:spPr>
        <a:solidFill>
          <a:schemeClr val="accent5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Investeringen</a:t>
          </a:r>
          <a:endParaRPr lang="nl-BE" dirty="0">
            <a:solidFill>
              <a:schemeClr val="tx1"/>
            </a:solidFill>
          </a:endParaRPr>
        </a:p>
      </dgm:t>
    </dgm:pt>
    <dgm:pt modelId="{FB70C6DB-9B17-4055-A570-93A5D13F6122}" type="parTrans" cxnId="{66CAD7BB-26F6-4CEE-A8C8-454E6924EC8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C2192103-C341-4E26-9BF8-58282D91AE98}" type="sibTrans" cxnId="{66CAD7BB-26F6-4CEE-A8C8-454E6924EC8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00257ED0-544B-4297-A137-B1F61F94EB26}">
      <dgm:prSet/>
      <dgm:spPr>
        <a:solidFill>
          <a:schemeClr val="tx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Dringende interventies</a:t>
          </a:r>
          <a:endParaRPr lang="nl-BE" dirty="0">
            <a:solidFill>
              <a:schemeClr val="tx1"/>
            </a:solidFill>
          </a:endParaRPr>
        </a:p>
      </dgm:t>
    </dgm:pt>
    <dgm:pt modelId="{99427F24-B1BB-4BD2-A5BE-5479667E4CFF}" type="parTrans" cxnId="{820CCCC3-EE6D-45BF-84DE-7DCD81239F2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A75CD257-6E55-404A-BFF1-59660D6FB3D6}" type="sibTrans" cxnId="{820CCCC3-EE6D-45BF-84DE-7DCD81239F2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0DB82903-C1C0-4C00-8B37-0DB19C425339}" type="pres">
      <dgm:prSet presAssocID="{4C3300E8-C40C-435B-B5A3-ECD972954E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005830B4-E007-4DBF-9E5C-3AB549B2630B}" type="pres">
      <dgm:prSet presAssocID="{B079B12D-7943-4D08-99FC-480A411FA0C5}" presName="hierRoot1" presStyleCnt="0">
        <dgm:presLayoutVars>
          <dgm:hierBranch val="init"/>
        </dgm:presLayoutVars>
      </dgm:prSet>
      <dgm:spPr/>
    </dgm:pt>
    <dgm:pt modelId="{1D20E58D-94FA-4D4B-A115-5A09F0EA7D18}" type="pres">
      <dgm:prSet presAssocID="{B079B12D-7943-4D08-99FC-480A411FA0C5}" presName="rootComposite1" presStyleCnt="0"/>
      <dgm:spPr/>
    </dgm:pt>
    <dgm:pt modelId="{71BADF62-915C-4CE2-9AC4-03F03DFFFFD8}" type="pres">
      <dgm:prSet presAssocID="{B079B12D-7943-4D08-99FC-480A411FA0C5}" presName="rootText1" presStyleLbl="node0" presStyleIdx="0" presStyleCnt="1" custScaleX="210099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EC8E02A7-15E3-488A-B6C5-D7798376E82E}" type="pres">
      <dgm:prSet presAssocID="{B079B12D-7943-4D08-99FC-480A411FA0C5}" presName="rootConnector1" presStyleLbl="node1" presStyleIdx="0" presStyleCnt="0"/>
      <dgm:spPr/>
      <dgm:t>
        <a:bodyPr/>
        <a:lstStyle/>
        <a:p>
          <a:endParaRPr lang="nl-BE"/>
        </a:p>
      </dgm:t>
    </dgm:pt>
    <dgm:pt modelId="{8656E3A0-01AA-472F-B342-1C173C37AA37}" type="pres">
      <dgm:prSet presAssocID="{B079B12D-7943-4D08-99FC-480A411FA0C5}" presName="hierChild2" presStyleCnt="0"/>
      <dgm:spPr/>
    </dgm:pt>
    <dgm:pt modelId="{64DE7243-DB6A-4487-9B11-FFA3B681C084}" type="pres">
      <dgm:prSet presAssocID="{93DCE354-6595-4DD5-BCF2-DE6D972DD165}" presName="Name37" presStyleLbl="parChTrans1D2" presStyleIdx="0" presStyleCnt="5"/>
      <dgm:spPr/>
      <dgm:t>
        <a:bodyPr/>
        <a:lstStyle/>
        <a:p>
          <a:endParaRPr lang="nl-BE"/>
        </a:p>
      </dgm:t>
    </dgm:pt>
    <dgm:pt modelId="{5D6D06B9-A9FF-47A5-88B5-668DA401B366}" type="pres">
      <dgm:prSet presAssocID="{E43E64A2-6140-44A0-8CDC-2B3ABDC4A273}" presName="hierRoot2" presStyleCnt="0">
        <dgm:presLayoutVars>
          <dgm:hierBranch val="init"/>
        </dgm:presLayoutVars>
      </dgm:prSet>
      <dgm:spPr/>
    </dgm:pt>
    <dgm:pt modelId="{F9D90732-1797-4D51-A18B-D9239F331C52}" type="pres">
      <dgm:prSet presAssocID="{E43E64A2-6140-44A0-8CDC-2B3ABDC4A273}" presName="rootComposite" presStyleCnt="0"/>
      <dgm:spPr/>
    </dgm:pt>
    <dgm:pt modelId="{20E67BFE-18EF-4468-BAD5-BA0DA0C3FD12}" type="pres">
      <dgm:prSet presAssocID="{E43E64A2-6140-44A0-8CDC-2B3ABDC4A273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0EE11DA4-BE57-485C-89C6-04D5CB3B43AE}" type="pres">
      <dgm:prSet presAssocID="{E43E64A2-6140-44A0-8CDC-2B3ABDC4A273}" presName="rootConnector" presStyleLbl="node2" presStyleIdx="0" presStyleCnt="5"/>
      <dgm:spPr/>
      <dgm:t>
        <a:bodyPr/>
        <a:lstStyle/>
        <a:p>
          <a:endParaRPr lang="nl-BE"/>
        </a:p>
      </dgm:t>
    </dgm:pt>
    <dgm:pt modelId="{0D8C0DDC-050B-46A4-850C-36580AD472B0}" type="pres">
      <dgm:prSet presAssocID="{E43E64A2-6140-44A0-8CDC-2B3ABDC4A273}" presName="hierChild4" presStyleCnt="0"/>
      <dgm:spPr/>
    </dgm:pt>
    <dgm:pt modelId="{F801B6F7-874F-43A5-B6E8-A2637E746717}" type="pres">
      <dgm:prSet presAssocID="{E43E64A2-6140-44A0-8CDC-2B3ABDC4A273}" presName="hierChild5" presStyleCnt="0"/>
      <dgm:spPr/>
    </dgm:pt>
    <dgm:pt modelId="{E89C7569-1FB4-4A51-84F4-6CC1E168549A}" type="pres">
      <dgm:prSet presAssocID="{63772968-EF88-4349-8B47-82DB0DF7A02A}" presName="Name37" presStyleLbl="parChTrans1D2" presStyleIdx="1" presStyleCnt="5"/>
      <dgm:spPr/>
      <dgm:t>
        <a:bodyPr/>
        <a:lstStyle/>
        <a:p>
          <a:endParaRPr lang="nl-BE"/>
        </a:p>
      </dgm:t>
    </dgm:pt>
    <dgm:pt modelId="{74023C09-CF49-4BDD-B43F-A7677099E958}" type="pres">
      <dgm:prSet presAssocID="{419BD062-B0AB-4E2C-9238-EF32E1F346A3}" presName="hierRoot2" presStyleCnt="0">
        <dgm:presLayoutVars>
          <dgm:hierBranch val="init"/>
        </dgm:presLayoutVars>
      </dgm:prSet>
      <dgm:spPr/>
    </dgm:pt>
    <dgm:pt modelId="{874A480F-CCB5-4E3A-BCC7-9E985B066D16}" type="pres">
      <dgm:prSet presAssocID="{419BD062-B0AB-4E2C-9238-EF32E1F346A3}" presName="rootComposite" presStyleCnt="0"/>
      <dgm:spPr/>
    </dgm:pt>
    <dgm:pt modelId="{F3A409D1-016A-4AE2-8052-7D430C42C91C}" type="pres">
      <dgm:prSet presAssocID="{419BD062-B0AB-4E2C-9238-EF32E1F346A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BEEE4C12-A6A8-4C15-9FDA-67374CE411BE}" type="pres">
      <dgm:prSet presAssocID="{419BD062-B0AB-4E2C-9238-EF32E1F346A3}" presName="rootConnector" presStyleLbl="node2" presStyleIdx="1" presStyleCnt="5"/>
      <dgm:spPr/>
      <dgm:t>
        <a:bodyPr/>
        <a:lstStyle/>
        <a:p>
          <a:endParaRPr lang="nl-BE"/>
        </a:p>
      </dgm:t>
    </dgm:pt>
    <dgm:pt modelId="{71472A09-DE2D-40E3-8289-6559F60CAC34}" type="pres">
      <dgm:prSet presAssocID="{419BD062-B0AB-4E2C-9238-EF32E1F346A3}" presName="hierChild4" presStyleCnt="0"/>
      <dgm:spPr/>
    </dgm:pt>
    <dgm:pt modelId="{D1B75CC0-D5B1-4DF3-818F-1AAEAC3542A7}" type="pres">
      <dgm:prSet presAssocID="{419BD062-B0AB-4E2C-9238-EF32E1F346A3}" presName="hierChild5" presStyleCnt="0"/>
      <dgm:spPr/>
    </dgm:pt>
    <dgm:pt modelId="{59EE2325-239C-473B-8308-8078CA2CFD00}" type="pres">
      <dgm:prSet presAssocID="{C402AB7E-7799-4134-9CCE-1DCCEF5776E6}" presName="Name37" presStyleLbl="parChTrans1D2" presStyleIdx="2" presStyleCnt="5"/>
      <dgm:spPr/>
      <dgm:t>
        <a:bodyPr/>
        <a:lstStyle/>
        <a:p>
          <a:endParaRPr lang="nl-BE"/>
        </a:p>
      </dgm:t>
    </dgm:pt>
    <dgm:pt modelId="{743F0CE8-AF03-444B-A89D-517480756F39}" type="pres">
      <dgm:prSet presAssocID="{B81A545A-BF14-42ED-9B85-F262496079CA}" presName="hierRoot2" presStyleCnt="0">
        <dgm:presLayoutVars>
          <dgm:hierBranch val="init"/>
        </dgm:presLayoutVars>
      </dgm:prSet>
      <dgm:spPr/>
    </dgm:pt>
    <dgm:pt modelId="{9B58AAD5-862E-4D82-9B59-6BF6A9484C69}" type="pres">
      <dgm:prSet presAssocID="{B81A545A-BF14-42ED-9B85-F262496079CA}" presName="rootComposite" presStyleCnt="0"/>
      <dgm:spPr/>
    </dgm:pt>
    <dgm:pt modelId="{C9879F7D-152A-44FC-AE41-264C482307E5}" type="pres">
      <dgm:prSet presAssocID="{B81A545A-BF14-42ED-9B85-F262496079CA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286D69AC-AC16-4860-BD3C-4672EF5780F2}" type="pres">
      <dgm:prSet presAssocID="{B81A545A-BF14-42ED-9B85-F262496079CA}" presName="rootConnector" presStyleLbl="node2" presStyleIdx="2" presStyleCnt="5"/>
      <dgm:spPr/>
      <dgm:t>
        <a:bodyPr/>
        <a:lstStyle/>
        <a:p>
          <a:endParaRPr lang="nl-BE"/>
        </a:p>
      </dgm:t>
    </dgm:pt>
    <dgm:pt modelId="{FC8D2EEF-90D5-467B-8672-0AC2F77579ED}" type="pres">
      <dgm:prSet presAssocID="{B81A545A-BF14-42ED-9B85-F262496079CA}" presName="hierChild4" presStyleCnt="0"/>
      <dgm:spPr/>
    </dgm:pt>
    <dgm:pt modelId="{17D67B0F-3096-48FB-AB03-823DD0ED083F}" type="pres">
      <dgm:prSet presAssocID="{B81A545A-BF14-42ED-9B85-F262496079CA}" presName="hierChild5" presStyleCnt="0"/>
      <dgm:spPr/>
    </dgm:pt>
    <dgm:pt modelId="{E53436A2-6BC8-4E51-A23A-FBF402F782DD}" type="pres">
      <dgm:prSet presAssocID="{FB70C6DB-9B17-4055-A570-93A5D13F6122}" presName="Name37" presStyleLbl="parChTrans1D2" presStyleIdx="3" presStyleCnt="5"/>
      <dgm:spPr/>
      <dgm:t>
        <a:bodyPr/>
        <a:lstStyle/>
        <a:p>
          <a:endParaRPr lang="nl-BE"/>
        </a:p>
      </dgm:t>
    </dgm:pt>
    <dgm:pt modelId="{F9B219A3-D10C-41F9-8A6A-0EB12A4283A5}" type="pres">
      <dgm:prSet presAssocID="{DDE3D81B-8A60-41D4-BFF3-10839E0FE50E}" presName="hierRoot2" presStyleCnt="0">
        <dgm:presLayoutVars>
          <dgm:hierBranch val="init"/>
        </dgm:presLayoutVars>
      </dgm:prSet>
      <dgm:spPr/>
    </dgm:pt>
    <dgm:pt modelId="{F225A668-C557-44C0-B46E-196444344A76}" type="pres">
      <dgm:prSet presAssocID="{DDE3D81B-8A60-41D4-BFF3-10839E0FE50E}" presName="rootComposite" presStyleCnt="0"/>
      <dgm:spPr/>
    </dgm:pt>
    <dgm:pt modelId="{13A1648A-2BF7-4EC4-A919-B17916C7E8CA}" type="pres">
      <dgm:prSet presAssocID="{DDE3D81B-8A60-41D4-BFF3-10839E0FE50E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4D031E9B-6804-4E24-917A-0573FD1A5450}" type="pres">
      <dgm:prSet presAssocID="{DDE3D81B-8A60-41D4-BFF3-10839E0FE50E}" presName="rootConnector" presStyleLbl="node2" presStyleIdx="3" presStyleCnt="5"/>
      <dgm:spPr/>
      <dgm:t>
        <a:bodyPr/>
        <a:lstStyle/>
        <a:p>
          <a:endParaRPr lang="nl-BE"/>
        </a:p>
      </dgm:t>
    </dgm:pt>
    <dgm:pt modelId="{EBA67341-73AB-4B6D-93E9-851EDB3DFEFB}" type="pres">
      <dgm:prSet presAssocID="{DDE3D81B-8A60-41D4-BFF3-10839E0FE50E}" presName="hierChild4" presStyleCnt="0"/>
      <dgm:spPr/>
    </dgm:pt>
    <dgm:pt modelId="{2243423E-FC8B-414A-A970-3E72CDB462F9}" type="pres">
      <dgm:prSet presAssocID="{DDE3D81B-8A60-41D4-BFF3-10839E0FE50E}" presName="hierChild5" presStyleCnt="0"/>
      <dgm:spPr/>
    </dgm:pt>
    <dgm:pt modelId="{F09C806D-34CB-4302-B273-75A31776D410}" type="pres">
      <dgm:prSet presAssocID="{99427F24-B1BB-4BD2-A5BE-5479667E4CFF}" presName="Name37" presStyleLbl="parChTrans1D2" presStyleIdx="4" presStyleCnt="5"/>
      <dgm:spPr/>
      <dgm:t>
        <a:bodyPr/>
        <a:lstStyle/>
        <a:p>
          <a:endParaRPr lang="nl-BE"/>
        </a:p>
      </dgm:t>
    </dgm:pt>
    <dgm:pt modelId="{99996778-35F2-4D86-9B47-0B62E115AFDE}" type="pres">
      <dgm:prSet presAssocID="{00257ED0-544B-4297-A137-B1F61F94EB26}" presName="hierRoot2" presStyleCnt="0">
        <dgm:presLayoutVars>
          <dgm:hierBranch val="init"/>
        </dgm:presLayoutVars>
      </dgm:prSet>
      <dgm:spPr/>
    </dgm:pt>
    <dgm:pt modelId="{42273ABC-E311-432B-A61F-1CFFC79F015C}" type="pres">
      <dgm:prSet presAssocID="{00257ED0-544B-4297-A137-B1F61F94EB26}" presName="rootComposite" presStyleCnt="0"/>
      <dgm:spPr/>
    </dgm:pt>
    <dgm:pt modelId="{2B3648AD-DEE0-4C8C-AE18-580203EA19B2}" type="pres">
      <dgm:prSet presAssocID="{00257ED0-544B-4297-A137-B1F61F94EB26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3EFCD150-7938-4AAD-9FFF-6C1FEBD1354D}" type="pres">
      <dgm:prSet presAssocID="{00257ED0-544B-4297-A137-B1F61F94EB26}" presName="rootConnector" presStyleLbl="node2" presStyleIdx="4" presStyleCnt="5"/>
      <dgm:spPr/>
      <dgm:t>
        <a:bodyPr/>
        <a:lstStyle/>
        <a:p>
          <a:endParaRPr lang="nl-BE"/>
        </a:p>
      </dgm:t>
    </dgm:pt>
    <dgm:pt modelId="{3AC96749-EAE2-49B7-9F58-C8F2B8F7AD23}" type="pres">
      <dgm:prSet presAssocID="{00257ED0-544B-4297-A137-B1F61F94EB26}" presName="hierChild4" presStyleCnt="0"/>
      <dgm:spPr/>
    </dgm:pt>
    <dgm:pt modelId="{5A15C09E-5080-424C-B8E4-E408B7FE4902}" type="pres">
      <dgm:prSet presAssocID="{00257ED0-544B-4297-A137-B1F61F94EB26}" presName="hierChild5" presStyleCnt="0"/>
      <dgm:spPr/>
    </dgm:pt>
    <dgm:pt modelId="{51541CE0-AFDD-4E3D-8356-E2867BF9816E}" type="pres">
      <dgm:prSet presAssocID="{B079B12D-7943-4D08-99FC-480A411FA0C5}" presName="hierChild3" presStyleCnt="0"/>
      <dgm:spPr/>
    </dgm:pt>
  </dgm:ptLst>
  <dgm:cxnLst>
    <dgm:cxn modelId="{820CCCC3-EE6D-45BF-84DE-7DCD81239F29}" srcId="{B079B12D-7943-4D08-99FC-480A411FA0C5}" destId="{00257ED0-544B-4297-A137-B1F61F94EB26}" srcOrd="4" destOrd="0" parTransId="{99427F24-B1BB-4BD2-A5BE-5479667E4CFF}" sibTransId="{A75CD257-6E55-404A-BFF1-59660D6FB3D6}"/>
    <dgm:cxn modelId="{4A7634DE-088C-41B9-870D-4AA94B5BD442}" type="presOf" srcId="{DDE3D81B-8A60-41D4-BFF3-10839E0FE50E}" destId="{4D031E9B-6804-4E24-917A-0573FD1A5450}" srcOrd="1" destOrd="0" presId="urn:microsoft.com/office/officeart/2005/8/layout/orgChart1"/>
    <dgm:cxn modelId="{2831B5C0-00F1-436E-B371-8E91815F2909}" type="presOf" srcId="{63772968-EF88-4349-8B47-82DB0DF7A02A}" destId="{E89C7569-1FB4-4A51-84F4-6CC1E168549A}" srcOrd="0" destOrd="0" presId="urn:microsoft.com/office/officeart/2005/8/layout/orgChart1"/>
    <dgm:cxn modelId="{64C5117D-F909-4894-ADA8-43813B4BBA5A}" type="presOf" srcId="{00257ED0-544B-4297-A137-B1F61F94EB26}" destId="{2B3648AD-DEE0-4C8C-AE18-580203EA19B2}" srcOrd="0" destOrd="0" presId="urn:microsoft.com/office/officeart/2005/8/layout/orgChart1"/>
    <dgm:cxn modelId="{F8E7C0AF-C51B-43B4-9C70-FDD5AF8833D9}" type="presOf" srcId="{E43E64A2-6140-44A0-8CDC-2B3ABDC4A273}" destId="{20E67BFE-18EF-4468-BAD5-BA0DA0C3FD12}" srcOrd="0" destOrd="0" presId="urn:microsoft.com/office/officeart/2005/8/layout/orgChart1"/>
    <dgm:cxn modelId="{953D1BAF-B78F-43AA-AD46-3315B9B10549}" type="presOf" srcId="{419BD062-B0AB-4E2C-9238-EF32E1F346A3}" destId="{F3A409D1-016A-4AE2-8052-7D430C42C91C}" srcOrd="0" destOrd="0" presId="urn:microsoft.com/office/officeart/2005/8/layout/orgChart1"/>
    <dgm:cxn modelId="{5263AFD4-63C4-4F0C-95EF-13D813039830}" type="presOf" srcId="{B079B12D-7943-4D08-99FC-480A411FA0C5}" destId="{71BADF62-915C-4CE2-9AC4-03F03DFFFFD8}" srcOrd="0" destOrd="0" presId="urn:microsoft.com/office/officeart/2005/8/layout/orgChart1"/>
    <dgm:cxn modelId="{6DAAE24C-F1E5-4643-82A2-29C631B0AC83}" type="presOf" srcId="{B079B12D-7943-4D08-99FC-480A411FA0C5}" destId="{EC8E02A7-15E3-488A-B6C5-D7798376E82E}" srcOrd="1" destOrd="0" presId="urn:microsoft.com/office/officeart/2005/8/layout/orgChart1"/>
    <dgm:cxn modelId="{9BACB83F-736D-40B5-96D2-C5A4DA2F7039}" type="presOf" srcId="{B81A545A-BF14-42ED-9B85-F262496079CA}" destId="{C9879F7D-152A-44FC-AE41-264C482307E5}" srcOrd="0" destOrd="0" presId="urn:microsoft.com/office/officeart/2005/8/layout/orgChart1"/>
    <dgm:cxn modelId="{85176C56-4D48-4348-BA75-0D2E1F790442}" type="presOf" srcId="{00257ED0-544B-4297-A137-B1F61F94EB26}" destId="{3EFCD150-7938-4AAD-9FFF-6C1FEBD1354D}" srcOrd="1" destOrd="0" presId="urn:microsoft.com/office/officeart/2005/8/layout/orgChart1"/>
    <dgm:cxn modelId="{05A764BE-1EDD-44D9-B36D-06548260D573}" type="presOf" srcId="{E43E64A2-6140-44A0-8CDC-2B3ABDC4A273}" destId="{0EE11DA4-BE57-485C-89C6-04D5CB3B43AE}" srcOrd="1" destOrd="0" presId="urn:microsoft.com/office/officeart/2005/8/layout/orgChart1"/>
    <dgm:cxn modelId="{06326F9E-E8CF-4BAC-B8AD-3C3F0099CBB2}" type="presOf" srcId="{93DCE354-6595-4DD5-BCF2-DE6D972DD165}" destId="{64DE7243-DB6A-4487-9B11-FFA3B681C084}" srcOrd="0" destOrd="0" presId="urn:microsoft.com/office/officeart/2005/8/layout/orgChart1"/>
    <dgm:cxn modelId="{8EAC4D6F-9D26-4566-90F6-B0CE44EC42BC}" srcId="{B079B12D-7943-4D08-99FC-480A411FA0C5}" destId="{E43E64A2-6140-44A0-8CDC-2B3ABDC4A273}" srcOrd="0" destOrd="0" parTransId="{93DCE354-6595-4DD5-BCF2-DE6D972DD165}" sibTransId="{EC8F81C2-D579-44E9-A2EE-FD42BEFEEE40}"/>
    <dgm:cxn modelId="{6A85F044-D6C2-46B2-A86C-5742404BDC6B}" srcId="{B079B12D-7943-4D08-99FC-480A411FA0C5}" destId="{419BD062-B0AB-4E2C-9238-EF32E1F346A3}" srcOrd="1" destOrd="0" parTransId="{63772968-EF88-4349-8B47-82DB0DF7A02A}" sibTransId="{4AF33D58-17CD-424A-B8BA-8C484CF9EB87}"/>
    <dgm:cxn modelId="{F8522AD7-CDD3-4F84-8150-5438CCCED682}" type="presOf" srcId="{FB70C6DB-9B17-4055-A570-93A5D13F6122}" destId="{E53436A2-6BC8-4E51-A23A-FBF402F782DD}" srcOrd="0" destOrd="0" presId="urn:microsoft.com/office/officeart/2005/8/layout/orgChart1"/>
    <dgm:cxn modelId="{0FAFA898-E63D-4C81-9F9B-52F16B980B0C}" srcId="{4C3300E8-C40C-435B-B5A3-ECD972954E7C}" destId="{B079B12D-7943-4D08-99FC-480A411FA0C5}" srcOrd="0" destOrd="0" parTransId="{3B679380-154C-4EEC-A331-8C653074B132}" sibTransId="{7DB83CF2-9632-4A1E-9D7A-8E7641AF3ABD}"/>
    <dgm:cxn modelId="{F0E875C9-EEAC-4FD1-96E7-7E5BF19C804D}" type="presOf" srcId="{4C3300E8-C40C-435B-B5A3-ECD972954E7C}" destId="{0DB82903-C1C0-4C00-8B37-0DB19C425339}" srcOrd="0" destOrd="0" presId="urn:microsoft.com/office/officeart/2005/8/layout/orgChart1"/>
    <dgm:cxn modelId="{6BE211F1-C3F1-4793-BD30-ECFC027D4ED1}" type="presOf" srcId="{99427F24-B1BB-4BD2-A5BE-5479667E4CFF}" destId="{F09C806D-34CB-4302-B273-75A31776D410}" srcOrd="0" destOrd="0" presId="urn:microsoft.com/office/officeart/2005/8/layout/orgChart1"/>
    <dgm:cxn modelId="{66CAD7BB-26F6-4CEE-A8C8-454E6924EC89}" srcId="{B079B12D-7943-4D08-99FC-480A411FA0C5}" destId="{DDE3D81B-8A60-41D4-BFF3-10839E0FE50E}" srcOrd="3" destOrd="0" parTransId="{FB70C6DB-9B17-4055-A570-93A5D13F6122}" sibTransId="{C2192103-C341-4E26-9BF8-58282D91AE98}"/>
    <dgm:cxn modelId="{34D4EE55-CBAF-443B-A159-233659144E3A}" type="presOf" srcId="{B81A545A-BF14-42ED-9B85-F262496079CA}" destId="{286D69AC-AC16-4860-BD3C-4672EF5780F2}" srcOrd="1" destOrd="0" presId="urn:microsoft.com/office/officeart/2005/8/layout/orgChart1"/>
    <dgm:cxn modelId="{E5676795-7046-4C5B-B33D-9C6355F2B3F8}" type="presOf" srcId="{DDE3D81B-8A60-41D4-BFF3-10839E0FE50E}" destId="{13A1648A-2BF7-4EC4-A919-B17916C7E8CA}" srcOrd="0" destOrd="0" presId="urn:microsoft.com/office/officeart/2005/8/layout/orgChart1"/>
    <dgm:cxn modelId="{4DCAFFD8-8F0A-4788-A4A1-15393DBA8083}" type="presOf" srcId="{419BD062-B0AB-4E2C-9238-EF32E1F346A3}" destId="{BEEE4C12-A6A8-4C15-9FDA-67374CE411BE}" srcOrd="1" destOrd="0" presId="urn:microsoft.com/office/officeart/2005/8/layout/orgChart1"/>
    <dgm:cxn modelId="{B56F5F87-10E6-4B59-938E-3D24761EE959}" type="presOf" srcId="{C402AB7E-7799-4134-9CCE-1DCCEF5776E6}" destId="{59EE2325-239C-473B-8308-8078CA2CFD00}" srcOrd="0" destOrd="0" presId="urn:microsoft.com/office/officeart/2005/8/layout/orgChart1"/>
    <dgm:cxn modelId="{71BC9F66-4BB1-4351-9ABF-0D6F848126D2}" srcId="{B079B12D-7943-4D08-99FC-480A411FA0C5}" destId="{B81A545A-BF14-42ED-9B85-F262496079CA}" srcOrd="2" destOrd="0" parTransId="{C402AB7E-7799-4134-9CCE-1DCCEF5776E6}" sibTransId="{823A5311-185F-4CA6-8AF0-1428F598B2D8}"/>
    <dgm:cxn modelId="{C7A1993C-628E-4672-AEBB-7692BC094634}" type="presParOf" srcId="{0DB82903-C1C0-4C00-8B37-0DB19C425339}" destId="{005830B4-E007-4DBF-9E5C-3AB549B2630B}" srcOrd="0" destOrd="0" presId="urn:microsoft.com/office/officeart/2005/8/layout/orgChart1"/>
    <dgm:cxn modelId="{F906B9D2-D5B6-4FED-BD55-B976544FD770}" type="presParOf" srcId="{005830B4-E007-4DBF-9E5C-3AB549B2630B}" destId="{1D20E58D-94FA-4D4B-A115-5A09F0EA7D18}" srcOrd="0" destOrd="0" presId="urn:microsoft.com/office/officeart/2005/8/layout/orgChart1"/>
    <dgm:cxn modelId="{2EE5B847-181B-4481-A60E-5BF71375767F}" type="presParOf" srcId="{1D20E58D-94FA-4D4B-A115-5A09F0EA7D18}" destId="{71BADF62-915C-4CE2-9AC4-03F03DFFFFD8}" srcOrd="0" destOrd="0" presId="urn:microsoft.com/office/officeart/2005/8/layout/orgChart1"/>
    <dgm:cxn modelId="{C2608E54-1BAF-46EB-A6DE-6578F0A35C96}" type="presParOf" srcId="{1D20E58D-94FA-4D4B-A115-5A09F0EA7D18}" destId="{EC8E02A7-15E3-488A-B6C5-D7798376E82E}" srcOrd="1" destOrd="0" presId="urn:microsoft.com/office/officeart/2005/8/layout/orgChart1"/>
    <dgm:cxn modelId="{3454B5EC-4FFB-4B88-AC39-5B42D7A5C731}" type="presParOf" srcId="{005830B4-E007-4DBF-9E5C-3AB549B2630B}" destId="{8656E3A0-01AA-472F-B342-1C173C37AA37}" srcOrd="1" destOrd="0" presId="urn:microsoft.com/office/officeart/2005/8/layout/orgChart1"/>
    <dgm:cxn modelId="{9B4B4DA4-D7CD-456A-8FE4-33EE4334A486}" type="presParOf" srcId="{8656E3A0-01AA-472F-B342-1C173C37AA37}" destId="{64DE7243-DB6A-4487-9B11-FFA3B681C084}" srcOrd="0" destOrd="0" presId="urn:microsoft.com/office/officeart/2005/8/layout/orgChart1"/>
    <dgm:cxn modelId="{7FD3E176-74F0-420D-8692-A527A9379DD4}" type="presParOf" srcId="{8656E3A0-01AA-472F-B342-1C173C37AA37}" destId="{5D6D06B9-A9FF-47A5-88B5-668DA401B366}" srcOrd="1" destOrd="0" presId="urn:microsoft.com/office/officeart/2005/8/layout/orgChart1"/>
    <dgm:cxn modelId="{CAACA16B-2A30-49C1-A066-CE08C7450963}" type="presParOf" srcId="{5D6D06B9-A9FF-47A5-88B5-668DA401B366}" destId="{F9D90732-1797-4D51-A18B-D9239F331C52}" srcOrd="0" destOrd="0" presId="urn:microsoft.com/office/officeart/2005/8/layout/orgChart1"/>
    <dgm:cxn modelId="{23BCED2A-14AB-4DD3-838C-E045CE2D7F6A}" type="presParOf" srcId="{F9D90732-1797-4D51-A18B-D9239F331C52}" destId="{20E67BFE-18EF-4468-BAD5-BA0DA0C3FD12}" srcOrd="0" destOrd="0" presId="urn:microsoft.com/office/officeart/2005/8/layout/orgChart1"/>
    <dgm:cxn modelId="{890E8D21-E9BB-4117-A6F0-E10F9E9C2271}" type="presParOf" srcId="{F9D90732-1797-4D51-A18B-D9239F331C52}" destId="{0EE11DA4-BE57-485C-89C6-04D5CB3B43AE}" srcOrd="1" destOrd="0" presId="urn:microsoft.com/office/officeart/2005/8/layout/orgChart1"/>
    <dgm:cxn modelId="{29A17002-31E9-4736-AF98-7ADAD62F739A}" type="presParOf" srcId="{5D6D06B9-A9FF-47A5-88B5-668DA401B366}" destId="{0D8C0DDC-050B-46A4-850C-36580AD472B0}" srcOrd="1" destOrd="0" presId="urn:microsoft.com/office/officeart/2005/8/layout/orgChart1"/>
    <dgm:cxn modelId="{C8E6354A-0DD8-418A-9FC9-9D50AEF3A12B}" type="presParOf" srcId="{5D6D06B9-A9FF-47A5-88B5-668DA401B366}" destId="{F801B6F7-874F-43A5-B6E8-A2637E746717}" srcOrd="2" destOrd="0" presId="urn:microsoft.com/office/officeart/2005/8/layout/orgChart1"/>
    <dgm:cxn modelId="{03254638-5D06-4989-954E-7AE982D7C5E3}" type="presParOf" srcId="{8656E3A0-01AA-472F-B342-1C173C37AA37}" destId="{E89C7569-1FB4-4A51-84F4-6CC1E168549A}" srcOrd="2" destOrd="0" presId="urn:microsoft.com/office/officeart/2005/8/layout/orgChart1"/>
    <dgm:cxn modelId="{F12CB5C0-7D12-4C1D-B7EB-5DE93E723667}" type="presParOf" srcId="{8656E3A0-01AA-472F-B342-1C173C37AA37}" destId="{74023C09-CF49-4BDD-B43F-A7677099E958}" srcOrd="3" destOrd="0" presId="urn:microsoft.com/office/officeart/2005/8/layout/orgChart1"/>
    <dgm:cxn modelId="{1A44CFB4-82AD-44E7-9FA8-E65E2092D2DB}" type="presParOf" srcId="{74023C09-CF49-4BDD-B43F-A7677099E958}" destId="{874A480F-CCB5-4E3A-BCC7-9E985B066D16}" srcOrd="0" destOrd="0" presId="urn:microsoft.com/office/officeart/2005/8/layout/orgChart1"/>
    <dgm:cxn modelId="{25F938B6-10DE-4602-8C34-BDEE53016C36}" type="presParOf" srcId="{874A480F-CCB5-4E3A-BCC7-9E985B066D16}" destId="{F3A409D1-016A-4AE2-8052-7D430C42C91C}" srcOrd="0" destOrd="0" presId="urn:microsoft.com/office/officeart/2005/8/layout/orgChart1"/>
    <dgm:cxn modelId="{C77DC499-8560-4966-809B-06E3874B41D2}" type="presParOf" srcId="{874A480F-CCB5-4E3A-BCC7-9E985B066D16}" destId="{BEEE4C12-A6A8-4C15-9FDA-67374CE411BE}" srcOrd="1" destOrd="0" presId="urn:microsoft.com/office/officeart/2005/8/layout/orgChart1"/>
    <dgm:cxn modelId="{B491A51F-D3AA-4C22-BCE4-A2D802721A19}" type="presParOf" srcId="{74023C09-CF49-4BDD-B43F-A7677099E958}" destId="{71472A09-DE2D-40E3-8289-6559F60CAC34}" srcOrd="1" destOrd="0" presId="urn:microsoft.com/office/officeart/2005/8/layout/orgChart1"/>
    <dgm:cxn modelId="{FBDB9CE9-D400-4ADB-9CB9-74547B2EE84B}" type="presParOf" srcId="{74023C09-CF49-4BDD-B43F-A7677099E958}" destId="{D1B75CC0-D5B1-4DF3-818F-1AAEAC3542A7}" srcOrd="2" destOrd="0" presId="urn:microsoft.com/office/officeart/2005/8/layout/orgChart1"/>
    <dgm:cxn modelId="{66D825E0-560E-4047-B96B-6E4E2BD52772}" type="presParOf" srcId="{8656E3A0-01AA-472F-B342-1C173C37AA37}" destId="{59EE2325-239C-473B-8308-8078CA2CFD00}" srcOrd="4" destOrd="0" presId="urn:microsoft.com/office/officeart/2005/8/layout/orgChart1"/>
    <dgm:cxn modelId="{2C4BEF71-8F40-4735-B98B-A1735717D902}" type="presParOf" srcId="{8656E3A0-01AA-472F-B342-1C173C37AA37}" destId="{743F0CE8-AF03-444B-A89D-517480756F39}" srcOrd="5" destOrd="0" presId="urn:microsoft.com/office/officeart/2005/8/layout/orgChart1"/>
    <dgm:cxn modelId="{8F47378F-3C21-4499-8569-A5C4A861698D}" type="presParOf" srcId="{743F0CE8-AF03-444B-A89D-517480756F39}" destId="{9B58AAD5-862E-4D82-9B59-6BF6A9484C69}" srcOrd="0" destOrd="0" presId="urn:microsoft.com/office/officeart/2005/8/layout/orgChart1"/>
    <dgm:cxn modelId="{3A692AE1-5F6E-4056-BF00-25E882E3CACB}" type="presParOf" srcId="{9B58AAD5-862E-4D82-9B59-6BF6A9484C69}" destId="{C9879F7D-152A-44FC-AE41-264C482307E5}" srcOrd="0" destOrd="0" presId="urn:microsoft.com/office/officeart/2005/8/layout/orgChart1"/>
    <dgm:cxn modelId="{D87B0639-12AD-4C7B-8ACD-A655A0A0EFC4}" type="presParOf" srcId="{9B58AAD5-862E-4D82-9B59-6BF6A9484C69}" destId="{286D69AC-AC16-4860-BD3C-4672EF5780F2}" srcOrd="1" destOrd="0" presId="urn:microsoft.com/office/officeart/2005/8/layout/orgChart1"/>
    <dgm:cxn modelId="{DB24E4D7-5256-4A85-B5FF-6A785099995E}" type="presParOf" srcId="{743F0CE8-AF03-444B-A89D-517480756F39}" destId="{FC8D2EEF-90D5-467B-8672-0AC2F77579ED}" srcOrd="1" destOrd="0" presId="urn:microsoft.com/office/officeart/2005/8/layout/orgChart1"/>
    <dgm:cxn modelId="{F97F4035-907F-4EA5-A15A-B069204BE4CF}" type="presParOf" srcId="{743F0CE8-AF03-444B-A89D-517480756F39}" destId="{17D67B0F-3096-48FB-AB03-823DD0ED083F}" srcOrd="2" destOrd="0" presId="urn:microsoft.com/office/officeart/2005/8/layout/orgChart1"/>
    <dgm:cxn modelId="{05FA544D-94FB-4CEA-BC3C-07957ADBB8ED}" type="presParOf" srcId="{8656E3A0-01AA-472F-B342-1C173C37AA37}" destId="{E53436A2-6BC8-4E51-A23A-FBF402F782DD}" srcOrd="6" destOrd="0" presId="urn:microsoft.com/office/officeart/2005/8/layout/orgChart1"/>
    <dgm:cxn modelId="{A37DBC9B-85A6-4D94-8CB9-2E2E4F7785CB}" type="presParOf" srcId="{8656E3A0-01AA-472F-B342-1C173C37AA37}" destId="{F9B219A3-D10C-41F9-8A6A-0EB12A4283A5}" srcOrd="7" destOrd="0" presId="urn:microsoft.com/office/officeart/2005/8/layout/orgChart1"/>
    <dgm:cxn modelId="{CB5E0ECA-2500-4DD8-9997-A99D3E9E5A84}" type="presParOf" srcId="{F9B219A3-D10C-41F9-8A6A-0EB12A4283A5}" destId="{F225A668-C557-44C0-B46E-196444344A76}" srcOrd="0" destOrd="0" presId="urn:microsoft.com/office/officeart/2005/8/layout/orgChart1"/>
    <dgm:cxn modelId="{F9DFB1A3-4DF5-4D48-802E-3329A1570A50}" type="presParOf" srcId="{F225A668-C557-44C0-B46E-196444344A76}" destId="{13A1648A-2BF7-4EC4-A919-B17916C7E8CA}" srcOrd="0" destOrd="0" presId="urn:microsoft.com/office/officeart/2005/8/layout/orgChart1"/>
    <dgm:cxn modelId="{3EA048FB-F3B0-44CB-890E-77C39B45231D}" type="presParOf" srcId="{F225A668-C557-44C0-B46E-196444344A76}" destId="{4D031E9B-6804-4E24-917A-0573FD1A5450}" srcOrd="1" destOrd="0" presId="urn:microsoft.com/office/officeart/2005/8/layout/orgChart1"/>
    <dgm:cxn modelId="{C7C185D2-1707-45BB-B5F9-414FE9500899}" type="presParOf" srcId="{F9B219A3-D10C-41F9-8A6A-0EB12A4283A5}" destId="{EBA67341-73AB-4B6D-93E9-851EDB3DFEFB}" srcOrd="1" destOrd="0" presId="urn:microsoft.com/office/officeart/2005/8/layout/orgChart1"/>
    <dgm:cxn modelId="{DEBD8E34-491B-4BD5-8D35-AB86492C46E5}" type="presParOf" srcId="{F9B219A3-D10C-41F9-8A6A-0EB12A4283A5}" destId="{2243423E-FC8B-414A-A970-3E72CDB462F9}" srcOrd="2" destOrd="0" presId="urn:microsoft.com/office/officeart/2005/8/layout/orgChart1"/>
    <dgm:cxn modelId="{E31C92B1-9EF1-44E3-B965-E64D16034C25}" type="presParOf" srcId="{8656E3A0-01AA-472F-B342-1C173C37AA37}" destId="{F09C806D-34CB-4302-B273-75A31776D410}" srcOrd="8" destOrd="0" presId="urn:microsoft.com/office/officeart/2005/8/layout/orgChart1"/>
    <dgm:cxn modelId="{8336DC3A-DA82-4B17-916F-A1427D8C7FA4}" type="presParOf" srcId="{8656E3A0-01AA-472F-B342-1C173C37AA37}" destId="{99996778-35F2-4D86-9B47-0B62E115AFDE}" srcOrd="9" destOrd="0" presId="urn:microsoft.com/office/officeart/2005/8/layout/orgChart1"/>
    <dgm:cxn modelId="{041727F3-DE2D-4C81-B603-BA8A92500DF8}" type="presParOf" srcId="{99996778-35F2-4D86-9B47-0B62E115AFDE}" destId="{42273ABC-E311-432B-A61F-1CFFC79F015C}" srcOrd="0" destOrd="0" presId="urn:microsoft.com/office/officeart/2005/8/layout/orgChart1"/>
    <dgm:cxn modelId="{B90FC19E-06B3-4B72-A529-C042024E5DC4}" type="presParOf" srcId="{42273ABC-E311-432B-A61F-1CFFC79F015C}" destId="{2B3648AD-DEE0-4C8C-AE18-580203EA19B2}" srcOrd="0" destOrd="0" presId="urn:microsoft.com/office/officeart/2005/8/layout/orgChart1"/>
    <dgm:cxn modelId="{69FDDA4E-36C7-4DC4-B6C2-ABC8C8B31964}" type="presParOf" srcId="{42273ABC-E311-432B-A61F-1CFFC79F015C}" destId="{3EFCD150-7938-4AAD-9FFF-6C1FEBD1354D}" srcOrd="1" destOrd="0" presId="urn:microsoft.com/office/officeart/2005/8/layout/orgChart1"/>
    <dgm:cxn modelId="{DA66CA26-2ABB-44B7-A70E-D6CC2C981F25}" type="presParOf" srcId="{99996778-35F2-4D86-9B47-0B62E115AFDE}" destId="{3AC96749-EAE2-49B7-9F58-C8F2B8F7AD23}" srcOrd="1" destOrd="0" presId="urn:microsoft.com/office/officeart/2005/8/layout/orgChart1"/>
    <dgm:cxn modelId="{88ACCCDE-6249-4B9B-8628-57F66141FE73}" type="presParOf" srcId="{99996778-35F2-4D86-9B47-0B62E115AFDE}" destId="{5A15C09E-5080-424C-B8E4-E408B7FE4902}" srcOrd="2" destOrd="0" presId="urn:microsoft.com/office/officeart/2005/8/layout/orgChart1"/>
    <dgm:cxn modelId="{9679C639-B77B-42E3-BF6C-20930ADF1DA6}" type="presParOf" srcId="{005830B4-E007-4DBF-9E5C-3AB549B2630B}" destId="{51541CE0-AFDD-4E3D-8356-E2867BF981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3300E8-C40C-435B-B5A3-ECD972954E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B079B12D-7943-4D08-99FC-480A411FA0C5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Open  Overeenkomst</a:t>
          </a:r>
          <a:endParaRPr lang="nl-BE" dirty="0">
            <a:solidFill>
              <a:schemeClr val="tx1"/>
            </a:solidFill>
          </a:endParaRPr>
        </a:p>
      </dgm:t>
    </dgm:pt>
    <dgm:pt modelId="{3B679380-154C-4EEC-A331-8C653074B132}" type="parTrans" cxnId="{0FAFA898-E63D-4C81-9F9B-52F16B980B0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7DB83CF2-9632-4A1E-9D7A-8E7641AF3ABD}" type="sibTrans" cxnId="{0FAFA898-E63D-4C81-9F9B-52F16B980B0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E43E64A2-6140-44A0-8CDC-2B3ABDC4A273}">
      <dgm:prSet phldrT="[Text]"/>
      <dgm:spPr>
        <a:solidFill>
          <a:schemeClr val="accent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Contractuele en technische ondersteuning</a:t>
          </a:r>
          <a:endParaRPr lang="nl-BE" dirty="0">
            <a:solidFill>
              <a:schemeClr val="tx1"/>
            </a:solidFill>
          </a:endParaRPr>
        </a:p>
      </dgm:t>
    </dgm:pt>
    <dgm:pt modelId="{93DCE354-6595-4DD5-BCF2-DE6D972DD165}" type="parTrans" cxnId="{8EAC4D6F-9D26-4566-90F6-B0CE44EC42B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EC8F81C2-D579-44E9-A2EE-FD42BEFEEE40}" type="sibTrans" cxnId="{8EAC4D6F-9D26-4566-90F6-B0CE44EC42B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419BD062-B0AB-4E2C-9238-EF32E1F346A3}">
      <dgm:prSet phldrT="[Text]"/>
      <dgm:spPr>
        <a:solidFill>
          <a:schemeClr val="accent3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Preventief onderhoud</a:t>
          </a:r>
          <a:endParaRPr lang="nl-BE" dirty="0">
            <a:solidFill>
              <a:schemeClr val="tx1"/>
            </a:solidFill>
          </a:endParaRPr>
        </a:p>
      </dgm:t>
    </dgm:pt>
    <dgm:pt modelId="{63772968-EF88-4349-8B47-82DB0DF7A02A}" type="parTrans" cxnId="{6A85F044-D6C2-46B2-A86C-5742404BDC6B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4AF33D58-17CD-424A-B8BA-8C484CF9EB87}" type="sibTrans" cxnId="{6A85F044-D6C2-46B2-A86C-5742404BDC6B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B81A545A-BF14-42ED-9B85-F262496079CA}">
      <dgm:prSet phldrT="[Text]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Correctief onderhoud</a:t>
          </a:r>
          <a:endParaRPr lang="nl-BE" dirty="0">
            <a:solidFill>
              <a:schemeClr val="tx1"/>
            </a:solidFill>
          </a:endParaRPr>
        </a:p>
      </dgm:t>
    </dgm:pt>
    <dgm:pt modelId="{C402AB7E-7799-4134-9CCE-1DCCEF5776E6}" type="parTrans" cxnId="{71BC9F66-4BB1-4351-9ABF-0D6F848126D2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823A5311-185F-4CA6-8AF0-1428F598B2D8}" type="sibTrans" cxnId="{71BC9F66-4BB1-4351-9ABF-0D6F848126D2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DDE3D81B-8A60-41D4-BFF3-10839E0FE50E}">
      <dgm:prSet/>
      <dgm:spPr>
        <a:solidFill>
          <a:schemeClr val="accent5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Investeringen</a:t>
          </a:r>
          <a:endParaRPr lang="nl-BE" dirty="0">
            <a:solidFill>
              <a:schemeClr val="tx1"/>
            </a:solidFill>
          </a:endParaRPr>
        </a:p>
      </dgm:t>
    </dgm:pt>
    <dgm:pt modelId="{FB70C6DB-9B17-4055-A570-93A5D13F6122}" type="parTrans" cxnId="{66CAD7BB-26F6-4CEE-A8C8-454E6924EC8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C2192103-C341-4E26-9BF8-58282D91AE98}" type="sibTrans" cxnId="{66CAD7BB-26F6-4CEE-A8C8-454E6924EC8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00257ED0-544B-4297-A137-B1F61F94EB26}">
      <dgm:prSet/>
      <dgm:spPr>
        <a:solidFill>
          <a:schemeClr val="tx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Dringende interventies</a:t>
          </a:r>
          <a:endParaRPr lang="nl-BE" dirty="0">
            <a:solidFill>
              <a:schemeClr val="tx1"/>
            </a:solidFill>
          </a:endParaRPr>
        </a:p>
      </dgm:t>
    </dgm:pt>
    <dgm:pt modelId="{99427F24-B1BB-4BD2-A5BE-5479667E4CFF}" type="parTrans" cxnId="{820CCCC3-EE6D-45BF-84DE-7DCD81239F2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A75CD257-6E55-404A-BFF1-59660D6FB3D6}" type="sibTrans" cxnId="{820CCCC3-EE6D-45BF-84DE-7DCD81239F2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0DB82903-C1C0-4C00-8B37-0DB19C425339}" type="pres">
      <dgm:prSet presAssocID="{4C3300E8-C40C-435B-B5A3-ECD972954E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005830B4-E007-4DBF-9E5C-3AB549B2630B}" type="pres">
      <dgm:prSet presAssocID="{B079B12D-7943-4D08-99FC-480A411FA0C5}" presName="hierRoot1" presStyleCnt="0">
        <dgm:presLayoutVars>
          <dgm:hierBranch val="init"/>
        </dgm:presLayoutVars>
      </dgm:prSet>
      <dgm:spPr/>
    </dgm:pt>
    <dgm:pt modelId="{1D20E58D-94FA-4D4B-A115-5A09F0EA7D18}" type="pres">
      <dgm:prSet presAssocID="{B079B12D-7943-4D08-99FC-480A411FA0C5}" presName="rootComposite1" presStyleCnt="0"/>
      <dgm:spPr/>
    </dgm:pt>
    <dgm:pt modelId="{71BADF62-915C-4CE2-9AC4-03F03DFFFFD8}" type="pres">
      <dgm:prSet presAssocID="{B079B12D-7943-4D08-99FC-480A411FA0C5}" presName="rootText1" presStyleLbl="node0" presStyleIdx="0" presStyleCnt="1" custScaleX="210099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EC8E02A7-15E3-488A-B6C5-D7798376E82E}" type="pres">
      <dgm:prSet presAssocID="{B079B12D-7943-4D08-99FC-480A411FA0C5}" presName="rootConnector1" presStyleLbl="node1" presStyleIdx="0" presStyleCnt="0"/>
      <dgm:spPr/>
      <dgm:t>
        <a:bodyPr/>
        <a:lstStyle/>
        <a:p>
          <a:endParaRPr lang="nl-BE"/>
        </a:p>
      </dgm:t>
    </dgm:pt>
    <dgm:pt modelId="{8656E3A0-01AA-472F-B342-1C173C37AA37}" type="pres">
      <dgm:prSet presAssocID="{B079B12D-7943-4D08-99FC-480A411FA0C5}" presName="hierChild2" presStyleCnt="0"/>
      <dgm:spPr/>
    </dgm:pt>
    <dgm:pt modelId="{64DE7243-DB6A-4487-9B11-FFA3B681C084}" type="pres">
      <dgm:prSet presAssocID="{93DCE354-6595-4DD5-BCF2-DE6D972DD165}" presName="Name37" presStyleLbl="parChTrans1D2" presStyleIdx="0" presStyleCnt="5"/>
      <dgm:spPr/>
      <dgm:t>
        <a:bodyPr/>
        <a:lstStyle/>
        <a:p>
          <a:endParaRPr lang="nl-BE"/>
        </a:p>
      </dgm:t>
    </dgm:pt>
    <dgm:pt modelId="{5D6D06B9-A9FF-47A5-88B5-668DA401B366}" type="pres">
      <dgm:prSet presAssocID="{E43E64A2-6140-44A0-8CDC-2B3ABDC4A273}" presName="hierRoot2" presStyleCnt="0">
        <dgm:presLayoutVars>
          <dgm:hierBranch val="init"/>
        </dgm:presLayoutVars>
      </dgm:prSet>
      <dgm:spPr/>
    </dgm:pt>
    <dgm:pt modelId="{F9D90732-1797-4D51-A18B-D9239F331C52}" type="pres">
      <dgm:prSet presAssocID="{E43E64A2-6140-44A0-8CDC-2B3ABDC4A273}" presName="rootComposite" presStyleCnt="0"/>
      <dgm:spPr/>
    </dgm:pt>
    <dgm:pt modelId="{20E67BFE-18EF-4468-BAD5-BA0DA0C3FD12}" type="pres">
      <dgm:prSet presAssocID="{E43E64A2-6140-44A0-8CDC-2B3ABDC4A273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0EE11DA4-BE57-485C-89C6-04D5CB3B43AE}" type="pres">
      <dgm:prSet presAssocID="{E43E64A2-6140-44A0-8CDC-2B3ABDC4A273}" presName="rootConnector" presStyleLbl="node2" presStyleIdx="0" presStyleCnt="5"/>
      <dgm:spPr/>
      <dgm:t>
        <a:bodyPr/>
        <a:lstStyle/>
        <a:p>
          <a:endParaRPr lang="nl-BE"/>
        </a:p>
      </dgm:t>
    </dgm:pt>
    <dgm:pt modelId="{0D8C0DDC-050B-46A4-850C-36580AD472B0}" type="pres">
      <dgm:prSet presAssocID="{E43E64A2-6140-44A0-8CDC-2B3ABDC4A273}" presName="hierChild4" presStyleCnt="0"/>
      <dgm:spPr/>
    </dgm:pt>
    <dgm:pt modelId="{F801B6F7-874F-43A5-B6E8-A2637E746717}" type="pres">
      <dgm:prSet presAssocID="{E43E64A2-6140-44A0-8CDC-2B3ABDC4A273}" presName="hierChild5" presStyleCnt="0"/>
      <dgm:spPr/>
    </dgm:pt>
    <dgm:pt modelId="{E89C7569-1FB4-4A51-84F4-6CC1E168549A}" type="pres">
      <dgm:prSet presAssocID="{63772968-EF88-4349-8B47-82DB0DF7A02A}" presName="Name37" presStyleLbl="parChTrans1D2" presStyleIdx="1" presStyleCnt="5"/>
      <dgm:spPr/>
      <dgm:t>
        <a:bodyPr/>
        <a:lstStyle/>
        <a:p>
          <a:endParaRPr lang="nl-BE"/>
        </a:p>
      </dgm:t>
    </dgm:pt>
    <dgm:pt modelId="{74023C09-CF49-4BDD-B43F-A7677099E958}" type="pres">
      <dgm:prSet presAssocID="{419BD062-B0AB-4E2C-9238-EF32E1F346A3}" presName="hierRoot2" presStyleCnt="0">
        <dgm:presLayoutVars>
          <dgm:hierBranch val="init"/>
        </dgm:presLayoutVars>
      </dgm:prSet>
      <dgm:spPr/>
    </dgm:pt>
    <dgm:pt modelId="{874A480F-CCB5-4E3A-BCC7-9E985B066D16}" type="pres">
      <dgm:prSet presAssocID="{419BD062-B0AB-4E2C-9238-EF32E1F346A3}" presName="rootComposite" presStyleCnt="0"/>
      <dgm:spPr/>
    </dgm:pt>
    <dgm:pt modelId="{F3A409D1-016A-4AE2-8052-7D430C42C91C}" type="pres">
      <dgm:prSet presAssocID="{419BD062-B0AB-4E2C-9238-EF32E1F346A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BEEE4C12-A6A8-4C15-9FDA-67374CE411BE}" type="pres">
      <dgm:prSet presAssocID="{419BD062-B0AB-4E2C-9238-EF32E1F346A3}" presName="rootConnector" presStyleLbl="node2" presStyleIdx="1" presStyleCnt="5"/>
      <dgm:spPr/>
      <dgm:t>
        <a:bodyPr/>
        <a:lstStyle/>
        <a:p>
          <a:endParaRPr lang="nl-BE"/>
        </a:p>
      </dgm:t>
    </dgm:pt>
    <dgm:pt modelId="{71472A09-DE2D-40E3-8289-6559F60CAC34}" type="pres">
      <dgm:prSet presAssocID="{419BD062-B0AB-4E2C-9238-EF32E1F346A3}" presName="hierChild4" presStyleCnt="0"/>
      <dgm:spPr/>
    </dgm:pt>
    <dgm:pt modelId="{D1B75CC0-D5B1-4DF3-818F-1AAEAC3542A7}" type="pres">
      <dgm:prSet presAssocID="{419BD062-B0AB-4E2C-9238-EF32E1F346A3}" presName="hierChild5" presStyleCnt="0"/>
      <dgm:spPr/>
    </dgm:pt>
    <dgm:pt modelId="{59EE2325-239C-473B-8308-8078CA2CFD00}" type="pres">
      <dgm:prSet presAssocID="{C402AB7E-7799-4134-9CCE-1DCCEF5776E6}" presName="Name37" presStyleLbl="parChTrans1D2" presStyleIdx="2" presStyleCnt="5"/>
      <dgm:spPr/>
      <dgm:t>
        <a:bodyPr/>
        <a:lstStyle/>
        <a:p>
          <a:endParaRPr lang="nl-BE"/>
        </a:p>
      </dgm:t>
    </dgm:pt>
    <dgm:pt modelId="{743F0CE8-AF03-444B-A89D-517480756F39}" type="pres">
      <dgm:prSet presAssocID="{B81A545A-BF14-42ED-9B85-F262496079CA}" presName="hierRoot2" presStyleCnt="0">
        <dgm:presLayoutVars>
          <dgm:hierBranch val="init"/>
        </dgm:presLayoutVars>
      </dgm:prSet>
      <dgm:spPr/>
    </dgm:pt>
    <dgm:pt modelId="{9B58AAD5-862E-4D82-9B59-6BF6A9484C69}" type="pres">
      <dgm:prSet presAssocID="{B81A545A-BF14-42ED-9B85-F262496079CA}" presName="rootComposite" presStyleCnt="0"/>
      <dgm:spPr/>
    </dgm:pt>
    <dgm:pt modelId="{C9879F7D-152A-44FC-AE41-264C482307E5}" type="pres">
      <dgm:prSet presAssocID="{B81A545A-BF14-42ED-9B85-F262496079CA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286D69AC-AC16-4860-BD3C-4672EF5780F2}" type="pres">
      <dgm:prSet presAssocID="{B81A545A-BF14-42ED-9B85-F262496079CA}" presName="rootConnector" presStyleLbl="node2" presStyleIdx="2" presStyleCnt="5"/>
      <dgm:spPr/>
      <dgm:t>
        <a:bodyPr/>
        <a:lstStyle/>
        <a:p>
          <a:endParaRPr lang="nl-BE"/>
        </a:p>
      </dgm:t>
    </dgm:pt>
    <dgm:pt modelId="{FC8D2EEF-90D5-467B-8672-0AC2F77579ED}" type="pres">
      <dgm:prSet presAssocID="{B81A545A-BF14-42ED-9B85-F262496079CA}" presName="hierChild4" presStyleCnt="0"/>
      <dgm:spPr/>
    </dgm:pt>
    <dgm:pt modelId="{17D67B0F-3096-48FB-AB03-823DD0ED083F}" type="pres">
      <dgm:prSet presAssocID="{B81A545A-BF14-42ED-9B85-F262496079CA}" presName="hierChild5" presStyleCnt="0"/>
      <dgm:spPr/>
    </dgm:pt>
    <dgm:pt modelId="{E53436A2-6BC8-4E51-A23A-FBF402F782DD}" type="pres">
      <dgm:prSet presAssocID="{FB70C6DB-9B17-4055-A570-93A5D13F6122}" presName="Name37" presStyleLbl="parChTrans1D2" presStyleIdx="3" presStyleCnt="5"/>
      <dgm:spPr/>
      <dgm:t>
        <a:bodyPr/>
        <a:lstStyle/>
        <a:p>
          <a:endParaRPr lang="nl-BE"/>
        </a:p>
      </dgm:t>
    </dgm:pt>
    <dgm:pt modelId="{F9B219A3-D10C-41F9-8A6A-0EB12A4283A5}" type="pres">
      <dgm:prSet presAssocID="{DDE3D81B-8A60-41D4-BFF3-10839E0FE50E}" presName="hierRoot2" presStyleCnt="0">
        <dgm:presLayoutVars>
          <dgm:hierBranch val="init"/>
        </dgm:presLayoutVars>
      </dgm:prSet>
      <dgm:spPr/>
    </dgm:pt>
    <dgm:pt modelId="{F225A668-C557-44C0-B46E-196444344A76}" type="pres">
      <dgm:prSet presAssocID="{DDE3D81B-8A60-41D4-BFF3-10839E0FE50E}" presName="rootComposite" presStyleCnt="0"/>
      <dgm:spPr/>
    </dgm:pt>
    <dgm:pt modelId="{13A1648A-2BF7-4EC4-A919-B17916C7E8CA}" type="pres">
      <dgm:prSet presAssocID="{DDE3D81B-8A60-41D4-BFF3-10839E0FE50E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4D031E9B-6804-4E24-917A-0573FD1A5450}" type="pres">
      <dgm:prSet presAssocID="{DDE3D81B-8A60-41D4-BFF3-10839E0FE50E}" presName="rootConnector" presStyleLbl="node2" presStyleIdx="3" presStyleCnt="5"/>
      <dgm:spPr/>
      <dgm:t>
        <a:bodyPr/>
        <a:lstStyle/>
        <a:p>
          <a:endParaRPr lang="nl-BE"/>
        </a:p>
      </dgm:t>
    </dgm:pt>
    <dgm:pt modelId="{EBA67341-73AB-4B6D-93E9-851EDB3DFEFB}" type="pres">
      <dgm:prSet presAssocID="{DDE3D81B-8A60-41D4-BFF3-10839E0FE50E}" presName="hierChild4" presStyleCnt="0"/>
      <dgm:spPr/>
    </dgm:pt>
    <dgm:pt modelId="{2243423E-FC8B-414A-A970-3E72CDB462F9}" type="pres">
      <dgm:prSet presAssocID="{DDE3D81B-8A60-41D4-BFF3-10839E0FE50E}" presName="hierChild5" presStyleCnt="0"/>
      <dgm:spPr/>
    </dgm:pt>
    <dgm:pt modelId="{F09C806D-34CB-4302-B273-75A31776D410}" type="pres">
      <dgm:prSet presAssocID="{99427F24-B1BB-4BD2-A5BE-5479667E4CFF}" presName="Name37" presStyleLbl="parChTrans1D2" presStyleIdx="4" presStyleCnt="5"/>
      <dgm:spPr/>
      <dgm:t>
        <a:bodyPr/>
        <a:lstStyle/>
        <a:p>
          <a:endParaRPr lang="nl-BE"/>
        </a:p>
      </dgm:t>
    </dgm:pt>
    <dgm:pt modelId="{99996778-35F2-4D86-9B47-0B62E115AFDE}" type="pres">
      <dgm:prSet presAssocID="{00257ED0-544B-4297-A137-B1F61F94EB26}" presName="hierRoot2" presStyleCnt="0">
        <dgm:presLayoutVars>
          <dgm:hierBranch val="init"/>
        </dgm:presLayoutVars>
      </dgm:prSet>
      <dgm:spPr/>
    </dgm:pt>
    <dgm:pt modelId="{42273ABC-E311-432B-A61F-1CFFC79F015C}" type="pres">
      <dgm:prSet presAssocID="{00257ED0-544B-4297-A137-B1F61F94EB26}" presName="rootComposite" presStyleCnt="0"/>
      <dgm:spPr/>
    </dgm:pt>
    <dgm:pt modelId="{2B3648AD-DEE0-4C8C-AE18-580203EA19B2}" type="pres">
      <dgm:prSet presAssocID="{00257ED0-544B-4297-A137-B1F61F94EB26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3EFCD150-7938-4AAD-9FFF-6C1FEBD1354D}" type="pres">
      <dgm:prSet presAssocID="{00257ED0-544B-4297-A137-B1F61F94EB26}" presName="rootConnector" presStyleLbl="node2" presStyleIdx="4" presStyleCnt="5"/>
      <dgm:spPr/>
      <dgm:t>
        <a:bodyPr/>
        <a:lstStyle/>
        <a:p>
          <a:endParaRPr lang="nl-BE"/>
        </a:p>
      </dgm:t>
    </dgm:pt>
    <dgm:pt modelId="{3AC96749-EAE2-49B7-9F58-C8F2B8F7AD23}" type="pres">
      <dgm:prSet presAssocID="{00257ED0-544B-4297-A137-B1F61F94EB26}" presName="hierChild4" presStyleCnt="0"/>
      <dgm:spPr/>
    </dgm:pt>
    <dgm:pt modelId="{5A15C09E-5080-424C-B8E4-E408B7FE4902}" type="pres">
      <dgm:prSet presAssocID="{00257ED0-544B-4297-A137-B1F61F94EB26}" presName="hierChild5" presStyleCnt="0"/>
      <dgm:spPr/>
    </dgm:pt>
    <dgm:pt modelId="{51541CE0-AFDD-4E3D-8356-E2867BF9816E}" type="pres">
      <dgm:prSet presAssocID="{B079B12D-7943-4D08-99FC-480A411FA0C5}" presName="hierChild3" presStyleCnt="0"/>
      <dgm:spPr/>
    </dgm:pt>
  </dgm:ptLst>
  <dgm:cxnLst>
    <dgm:cxn modelId="{820CCCC3-EE6D-45BF-84DE-7DCD81239F29}" srcId="{B079B12D-7943-4D08-99FC-480A411FA0C5}" destId="{00257ED0-544B-4297-A137-B1F61F94EB26}" srcOrd="4" destOrd="0" parTransId="{99427F24-B1BB-4BD2-A5BE-5479667E4CFF}" sibTransId="{A75CD257-6E55-404A-BFF1-59660D6FB3D6}"/>
    <dgm:cxn modelId="{2BEBD23A-69BC-4D0C-8F76-8EC9D040B958}" type="presOf" srcId="{00257ED0-544B-4297-A137-B1F61F94EB26}" destId="{3EFCD150-7938-4AAD-9FFF-6C1FEBD1354D}" srcOrd="1" destOrd="0" presId="urn:microsoft.com/office/officeart/2005/8/layout/orgChart1"/>
    <dgm:cxn modelId="{4847E3C7-D5E0-47ED-81DC-834C2B4D29E7}" type="presOf" srcId="{63772968-EF88-4349-8B47-82DB0DF7A02A}" destId="{E89C7569-1FB4-4A51-84F4-6CC1E168549A}" srcOrd="0" destOrd="0" presId="urn:microsoft.com/office/officeart/2005/8/layout/orgChart1"/>
    <dgm:cxn modelId="{D5284AC0-6436-4C03-8987-4A8A30A306CB}" type="presOf" srcId="{B079B12D-7943-4D08-99FC-480A411FA0C5}" destId="{EC8E02A7-15E3-488A-B6C5-D7798376E82E}" srcOrd="1" destOrd="0" presId="urn:microsoft.com/office/officeart/2005/8/layout/orgChart1"/>
    <dgm:cxn modelId="{916B7DB6-55C4-468F-A36D-5DD06A1C0160}" type="presOf" srcId="{99427F24-B1BB-4BD2-A5BE-5479667E4CFF}" destId="{F09C806D-34CB-4302-B273-75A31776D410}" srcOrd="0" destOrd="0" presId="urn:microsoft.com/office/officeart/2005/8/layout/orgChart1"/>
    <dgm:cxn modelId="{483DCE97-BE5D-4A17-945F-973EBD1D57BB}" type="presOf" srcId="{419BD062-B0AB-4E2C-9238-EF32E1F346A3}" destId="{BEEE4C12-A6A8-4C15-9FDA-67374CE411BE}" srcOrd="1" destOrd="0" presId="urn:microsoft.com/office/officeart/2005/8/layout/orgChart1"/>
    <dgm:cxn modelId="{BD47657D-843A-43A1-8B72-5CF565E7D960}" type="presOf" srcId="{4C3300E8-C40C-435B-B5A3-ECD972954E7C}" destId="{0DB82903-C1C0-4C00-8B37-0DB19C425339}" srcOrd="0" destOrd="0" presId="urn:microsoft.com/office/officeart/2005/8/layout/orgChart1"/>
    <dgm:cxn modelId="{8C017A4A-B1A1-4B4A-B119-D7A07B55D63F}" type="presOf" srcId="{C402AB7E-7799-4134-9CCE-1DCCEF5776E6}" destId="{59EE2325-239C-473B-8308-8078CA2CFD00}" srcOrd="0" destOrd="0" presId="urn:microsoft.com/office/officeart/2005/8/layout/orgChart1"/>
    <dgm:cxn modelId="{58C1EDC8-B504-4EEB-8A28-7A17674F8765}" type="presOf" srcId="{FB70C6DB-9B17-4055-A570-93A5D13F6122}" destId="{E53436A2-6BC8-4E51-A23A-FBF402F782DD}" srcOrd="0" destOrd="0" presId="urn:microsoft.com/office/officeart/2005/8/layout/orgChart1"/>
    <dgm:cxn modelId="{25E302A9-C865-4EA7-A99D-E185F07C83CB}" type="presOf" srcId="{00257ED0-544B-4297-A137-B1F61F94EB26}" destId="{2B3648AD-DEE0-4C8C-AE18-580203EA19B2}" srcOrd="0" destOrd="0" presId="urn:microsoft.com/office/officeart/2005/8/layout/orgChart1"/>
    <dgm:cxn modelId="{FB6ACCAA-1620-4809-A7B0-8CF08CE18821}" type="presOf" srcId="{DDE3D81B-8A60-41D4-BFF3-10839E0FE50E}" destId="{4D031E9B-6804-4E24-917A-0573FD1A5450}" srcOrd="1" destOrd="0" presId="urn:microsoft.com/office/officeart/2005/8/layout/orgChart1"/>
    <dgm:cxn modelId="{8EAC4D6F-9D26-4566-90F6-B0CE44EC42BC}" srcId="{B079B12D-7943-4D08-99FC-480A411FA0C5}" destId="{E43E64A2-6140-44A0-8CDC-2B3ABDC4A273}" srcOrd="0" destOrd="0" parTransId="{93DCE354-6595-4DD5-BCF2-DE6D972DD165}" sibTransId="{EC8F81C2-D579-44E9-A2EE-FD42BEFEEE40}"/>
    <dgm:cxn modelId="{0777CDB7-69D6-4A79-B655-3C1F713E0B17}" type="presOf" srcId="{B81A545A-BF14-42ED-9B85-F262496079CA}" destId="{C9879F7D-152A-44FC-AE41-264C482307E5}" srcOrd="0" destOrd="0" presId="urn:microsoft.com/office/officeart/2005/8/layout/orgChart1"/>
    <dgm:cxn modelId="{6A85F044-D6C2-46B2-A86C-5742404BDC6B}" srcId="{B079B12D-7943-4D08-99FC-480A411FA0C5}" destId="{419BD062-B0AB-4E2C-9238-EF32E1F346A3}" srcOrd="1" destOrd="0" parTransId="{63772968-EF88-4349-8B47-82DB0DF7A02A}" sibTransId="{4AF33D58-17CD-424A-B8BA-8C484CF9EB87}"/>
    <dgm:cxn modelId="{E7751B6C-93E6-4CFF-8371-ABB7813B81C7}" type="presOf" srcId="{93DCE354-6595-4DD5-BCF2-DE6D972DD165}" destId="{64DE7243-DB6A-4487-9B11-FFA3B681C084}" srcOrd="0" destOrd="0" presId="urn:microsoft.com/office/officeart/2005/8/layout/orgChart1"/>
    <dgm:cxn modelId="{0FAFA898-E63D-4C81-9F9B-52F16B980B0C}" srcId="{4C3300E8-C40C-435B-B5A3-ECD972954E7C}" destId="{B079B12D-7943-4D08-99FC-480A411FA0C5}" srcOrd="0" destOrd="0" parTransId="{3B679380-154C-4EEC-A331-8C653074B132}" sibTransId="{7DB83CF2-9632-4A1E-9D7A-8E7641AF3ABD}"/>
    <dgm:cxn modelId="{0E2778CC-82FB-4321-97CB-6978A26244DF}" type="presOf" srcId="{B81A545A-BF14-42ED-9B85-F262496079CA}" destId="{286D69AC-AC16-4860-BD3C-4672EF5780F2}" srcOrd="1" destOrd="0" presId="urn:microsoft.com/office/officeart/2005/8/layout/orgChart1"/>
    <dgm:cxn modelId="{7695E05C-43D0-46C7-AD27-65D9A2AF07D5}" type="presOf" srcId="{E43E64A2-6140-44A0-8CDC-2B3ABDC4A273}" destId="{20E67BFE-18EF-4468-BAD5-BA0DA0C3FD12}" srcOrd="0" destOrd="0" presId="urn:microsoft.com/office/officeart/2005/8/layout/orgChart1"/>
    <dgm:cxn modelId="{66CAD7BB-26F6-4CEE-A8C8-454E6924EC89}" srcId="{B079B12D-7943-4D08-99FC-480A411FA0C5}" destId="{DDE3D81B-8A60-41D4-BFF3-10839E0FE50E}" srcOrd="3" destOrd="0" parTransId="{FB70C6DB-9B17-4055-A570-93A5D13F6122}" sibTransId="{C2192103-C341-4E26-9BF8-58282D91AE98}"/>
    <dgm:cxn modelId="{676C3898-4BE0-4ACB-B924-9A1A6D35ABF6}" type="presOf" srcId="{DDE3D81B-8A60-41D4-BFF3-10839E0FE50E}" destId="{13A1648A-2BF7-4EC4-A919-B17916C7E8CA}" srcOrd="0" destOrd="0" presId="urn:microsoft.com/office/officeart/2005/8/layout/orgChart1"/>
    <dgm:cxn modelId="{3E3F61C3-A304-4238-B924-DFC67E40E507}" type="presOf" srcId="{419BD062-B0AB-4E2C-9238-EF32E1F346A3}" destId="{F3A409D1-016A-4AE2-8052-7D430C42C91C}" srcOrd="0" destOrd="0" presId="urn:microsoft.com/office/officeart/2005/8/layout/orgChart1"/>
    <dgm:cxn modelId="{4BD04C7E-6AAA-473A-A874-419417927ED0}" type="presOf" srcId="{B079B12D-7943-4D08-99FC-480A411FA0C5}" destId="{71BADF62-915C-4CE2-9AC4-03F03DFFFFD8}" srcOrd="0" destOrd="0" presId="urn:microsoft.com/office/officeart/2005/8/layout/orgChart1"/>
    <dgm:cxn modelId="{222E8FB9-A920-4D38-9D2E-0290218223AC}" type="presOf" srcId="{E43E64A2-6140-44A0-8CDC-2B3ABDC4A273}" destId="{0EE11DA4-BE57-485C-89C6-04D5CB3B43AE}" srcOrd="1" destOrd="0" presId="urn:microsoft.com/office/officeart/2005/8/layout/orgChart1"/>
    <dgm:cxn modelId="{71BC9F66-4BB1-4351-9ABF-0D6F848126D2}" srcId="{B079B12D-7943-4D08-99FC-480A411FA0C5}" destId="{B81A545A-BF14-42ED-9B85-F262496079CA}" srcOrd="2" destOrd="0" parTransId="{C402AB7E-7799-4134-9CCE-1DCCEF5776E6}" sibTransId="{823A5311-185F-4CA6-8AF0-1428F598B2D8}"/>
    <dgm:cxn modelId="{EB356A7B-3CF6-42F7-BA12-C51B7497A0DE}" type="presParOf" srcId="{0DB82903-C1C0-4C00-8B37-0DB19C425339}" destId="{005830B4-E007-4DBF-9E5C-3AB549B2630B}" srcOrd="0" destOrd="0" presId="urn:microsoft.com/office/officeart/2005/8/layout/orgChart1"/>
    <dgm:cxn modelId="{358E05F8-7F2E-45DC-AF8D-2FA8209AB695}" type="presParOf" srcId="{005830B4-E007-4DBF-9E5C-3AB549B2630B}" destId="{1D20E58D-94FA-4D4B-A115-5A09F0EA7D18}" srcOrd="0" destOrd="0" presId="urn:microsoft.com/office/officeart/2005/8/layout/orgChart1"/>
    <dgm:cxn modelId="{C81A58FA-7A68-459D-AAA9-CD7644ECBE0B}" type="presParOf" srcId="{1D20E58D-94FA-4D4B-A115-5A09F0EA7D18}" destId="{71BADF62-915C-4CE2-9AC4-03F03DFFFFD8}" srcOrd="0" destOrd="0" presId="urn:microsoft.com/office/officeart/2005/8/layout/orgChart1"/>
    <dgm:cxn modelId="{A1F0F90A-6F91-47F7-8BB8-9A0F6A50CF12}" type="presParOf" srcId="{1D20E58D-94FA-4D4B-A115-5A09F0EA7D18}" destId="{EC8E02A7-15E3-488A-B6C5-D7798376E82E}" srcOrd="1" destOrd="0" presId="urn:microsoft.com/office/officeart/2005/8/layout/orgChart1"/>
    <dgm:cxn modelId="{30F5043F-E7B0-4C87-8B5B-192F7BC09C9B}" type="presParOf" srcId="{005830B4-E007-4DBF-9E5C-3AB549B2630B}" destId="{8656E3A0-01AA-472F-B342-1C173C37AA37}" srcOrd="1" destOrd="0" presId="urn:microsoft.com/office/officeart/2005/8/layout/orgChart1"/>
    <dgm:cxn modelId="{27AE5D24-22BC-43CC-B7F6-0E80F6225B76}" type="presParOf" srcId="{8656E3A0-01AA-472F-B342-1C173C37AA37}" destId="{64DE7243-DB6A-4487-9B11-FFA3B681C084}" srcOrd="0" destOrd="0" presId="urn:microsoft.com/office/officeart/2005/8/layout/orgChart1"/>
    <dgm:cxn modelId="{48CBB4D9-BDF9-4652-BDC4-3D20A0744ABD}" type="presParOf" srcId="{8656E3A0-01AA-472F-B342-1C173C37AA37}" destId="{5D6D06B9-A9FF-47A5-88B5-668DA401B366}" srcOrd="1" destOrd="0" presId="urn:microsoft.com/office/officeart/2005/8/layout/orgChart1"/>
    <dgm:cxn modelId="{B51E6F30-4BEB-43C4-AEB1-5FF782C48EB0}" type="presParOf" srcId="{5D6D06B9-A9FF-47A5-88B5-668DA401B366}" destId="{F9D90732-1797-4D51-A18B-D9239F331C52}" srcOrd="0" destOrd="0" presId="urn:microsoft.com/office/officeart/2005/8/layout/orgChart1"/>
    <dgm:cxn modelId="{7A4FADF1-7FB6-4157-B391-B75D9852D05F}" type="presParOf" srcId="{F9D90732-1797-4D51-A18B-D9239F331C52}" destId="{20E67BFE-18EF-4468-BAD5-BA0DA0C3FD12}" srcOrd="0" destOrd="0" presId="urn:microsoft.com/office/officeart/2005/8/layout/orgChart1"/>
    <dgm:cxn modelId="{D69CA5AF-4C2B-4253-B6DD-05643F278D0C}" type="presParOf" srcId="{F9D90732-1797-4D51-A18B-D9239F331C52}" destId="{0EE11DA4-BE57-485C-89C6-04D5CB3B43AE}" srcOrd="1" destOrd="0" presId="urn:microsoft.com/office/officeart/2005/8/layout/orgChart1"/>
    <dgm:cxn modelId="{4D67D637-A426-4ACF-A6ED-C8230E04B12D}" type="presParOf" srcId="{5D6D06B9-A9FF-47A5-88B5-668DA401B366}" destId="{0D8C0DDC-050B-46A4-850C-36580AD472B0}" srcOrd="1" destOrd="0" presId="urn:microsoft.com/office/officeart/2005/8/layout/orgChart1"/>
    <dgm:cxn modelId="{6E1A2020-7314-4BC1-BB74-4205DBD47359}" type="presParOf" srcId="{5D6D06B9-A9FF-47A5-88B5-668DA401B366}" destId="{F801B6F7-874F-43A5-B6E8-A2637E746717}" srcOrd="2" destOrd="0" presId="urn:microsoft.com/office/officeart/2005/8/layout/orgChart1"/>
    <dgm:cxn modelId="{7E2B7519-69AE-449B-A80D-8D27E416EF24}" type="presParOf" srcId="{8656E3A0-01AA-472F-B342-1C173C37AA37}" destId="{E89C7569-1FB4-4A51-84F4-6CC1E168549A}" srcOrd="2" destOrd="0" presId="urn:microsoft.com/office/officeart/2005/8/layout/orgChart1"/>
    <dgm:cxn modelId="{76C00CE2-96A3-4F1C-A311-25B40ED20842}" type="presParOf" srcId="{8656E3A0-01AA-472F-B342-1C173C37AA37}" destId="{74023C09-CF49-4BDD-B43F-A7677099E958}" srcOrd="3" destOrd="0" presId="urn:microsoft.com/office/officeart/2005/8/layout/orgChart1"/>
    <dgm:cxn modelId="{BAFDA073-F78B-4E50-B138-AC23B51759DD}" type="presParOf" srcId="{74023C09-CF49-4BDD-B43F-A7677099E958}" destId="{874A480F-CCB5-4E3A-BCC7-9E985B066D16}" srcOrd="0" destOrd="0" presId="urn:microsoft.com/office/officeart/2005/8/layout/orgChart1"/>
    <dgm:cxn modelId="{DA3E50E5-3652-4966-B543-A66E711A3074}" type="presParOf" srcId="{874A480F-CCB5-4E3A-BCC7-9E985B066D16}" destId="{F3A409D1-016A-4AE2-8052-7D430C42C91C}" srcOrd="0" destOrd="0" presId="urn:microsoft.com/office/officeart/2005/8/layout/orgChart1"/>
    <dgm:cxn modelId="{6CF32468-721F-4D9E-9290-9A042186E850}" type="presParOf" srcId="{874A480F-CCB5-4E3A-BCC7-9E985B066D16}" destId="{BEEE4C12-A6A8-4C15-9FDA-67374CE411BE}" srcOrd="1" destOrd="0" presId="urn:microsoft.com/office/officeart/2005/8/layout/orgChart1"/>
    <dgm:cxn modelId="{62534067-1910-4ABB-A744-803DF9356C17}" type="presParOf" srcId="{74023C09-CF49-4BDD-B43F-A7677099E958}" destId="{71472A09-DE2D-40E3-8289-6559F60CAC34}" srcOrd="1" destOrd="0" presId="urn:microsoft.com/office/officeart/2005/8/layout/orgChart1"/>
    <dgm:cxn modelId="{DE1F122B-735F-4111-AABE-31202A016947}" type="presParOf" srcId="{74023C09-CF49-4BDD-B43F-A7677099E958}" destId="{D1B75CC0-D5B1-4DF3-818F-1AAEAC3542A7}" srcOrd="2" destOrd="0" presId="urn:microsoft.com/office/officeart/2005/8/layout/orgChart1"/>
    <dgm:cxn modelId="{5F5D3C66-1E88-40D2-B879-844EF12C5219}" type="presParOf" srcId="{8656E3A0-01AA-472F-B342-1C173C37AA37}" destId="{59EE2325-239C-473B-8308-8078CA2CFD00}" srcOrd="4" destOrd="0" presId="urn:microsoft.com/office/officeart/2005/8/layout/orgChart1"/>
    <dgm:cxn modelId="{266A5E34-CA95-47BC-B463-62B98CDD08F5}" type="presParOf" srcId="{8656E3A0-01AA-472F-B342-1C173C37AA37}" destId="{743F0CE8-AF03-444B-A89D-517480756F39}" srcOrd="5" destOrd="0" presId="urn:microsoft.com/office/officeart/2005/8/layout/orgChart1"/>
    <dgm:cxn modelId="{0BC1798C-5604-46F0-A8F0-83C655CFD797}" type="presParOf" srcId="{743F0CE8-AF03-444B-A89D-517480756F39}" destId="{9B58AAD5-862E-4D82-9B59-6BF6A9484C69}" srcOrd="0" destOrd="0" presId="urn:microsoft.com/office/officeart/2005/8/layout/orgChart1"/>
    <dgm:cxn modelId="{07C044C9-26ED-421B-867D-F261FB62D4B3}" type="presParOf" srcId="{9B58AAD5-862E-4D82-9B59-6BF6A9484C69}" destId="{C9879F7D-152A-44FC-AE41-264C482307E5}" srcOrd="0" destOrd="0" presId="urn:microsoft.com/office/officeart/2005/8/layout/orgChart1"/>
    <dgm:cxn modelId="{49ED963C-E9BE-40D0-A8CE-D3C701A8668C}" type="presParOf" srcId="{9B58AAD5-862E-4D82-9B59-6BF6A9484C69}" destId="{286D69AC-AC16-4860-BD3C-4672EF5780F2}" srcOrd="1" destOrd="0" presId="urn:microsoft.com/office/officeart/2005/8/layout/orgChart1"/>
    <dgm:cxn modelId="{577A0C66-F534-4B5E-8A7A-990A325C1EAB}" type="presParOf" srcId="{743F0CE8-AF03-444B-A89D-517480756F39}" destId="{FC8D2EEF-90D5-467B-8672-0AC2F77579ED}" srcOrd="1" destOrd="0" presId="urn:microsoft.com/office/officeart/2005/8/layout/orgChart1"/>
    <dgm:cxn modelId="{8A7EE49E-DAB2-44D7-8B38-188F4DC0BBA2}" type="presParOf" srcId="{743F0CE8-AF03-444B-A89D-517480756F39}" destId="{17D67B0F-3096-48FB-AB03-823DD0ED083F}" srcOrd="2" destOrd="0" presId="urn:microsoft.com/office/officeart/2005/8/layout/orgChart1"/>
    <dgm:cxn modelId="{35905D80-92C3-4F49-8C96-65ED80453774}" type="presParOf" srcId="{8656E3A0-01AA-472F-B342-1C173C37AA37}" destId="{E53436A2-6BC8-4E51-A23A-FBF402F782DD}" srcOrd="6" destOrd="0" presId="urn:microsoft.com/office/officeart/2005/8/layout/orgChart1"/>
    <dgm:cxn modelId="{91874794-1FDE-4BC8-9003-B2D805728772}" type="presParOf" srcId="{8656E3A0-01AA-472F-B342-1C173C37AA37}" destId="{F9B219A3-D10C-41F9-8A6A-0EB12A4283A5}" srcOrd="7" destOrd="0" presId="urn:microsoft.com/office/officeart/2005/8/layout/orgChart1"/>
    <dgm:cxn modelId="{CA096067-FA4F-4E35-A95D-A18B73AD36CC}" type="presParOf" srcId="{F9B219A3-D10C-41F9-8A6A-0EB12A4283A5}" destId="{F225A668-C557-44C0-B46E-196444344A76}" srcOrd="0" destOrd="0" presId="urn:microsoft.com/office/officeart/2005/8/layout/orgChart1"/>
    <dgm:cxn modelId="{86370311-7E97-4CCB-A743-89CF1343825A}" type="presParOf" srcId="{F225A668-C557-44C0-B46E-196444344A76}" destId="{13A1648A-2BF7-4EC4-A919-B17916C7E8CA}" srcOrd="0" destOrd="0" presId="urn:microsoft.com/office/officeart/2005/8/layout/orgChart1"/>
    <dgm:cxn modelId="{559BBC48-964D-4A66-B3E3-4F73022C5249}" type="presParOf" srcId="{F225A668-C557-44C0-B46E-196444344A76}" destId="{4D031E9B-6804-4E24-917A-0573FD1A5450}" srcOrd="1" destOrd="0" presId="urn:microsoft.com/office/officeart/2005/8/layout/orgChart1"/>
    <dgm:cxn modelId="{677E8B4A-E357-48EE-A205-2A77EC106BB0}" type="presParOf" srcId="{F9B219A3-D10C-41F9-8A6A-0EB12A4283A5}" destId="{EBA67341-73AB-4B6D-93E9-851EDB3DFEFB}" srcOrd="1" destOrd="0" presId="urn:microsoft.com/office/officeart/2005/8/layout/orgChart1"/>
    <dgm:cxn modelId="{E7A5BAAA-BBBD-4768-936D-32CA80DCBACB}" type="presParOf" srcId="{F9B219A3-D10C-41F9-8A6A-0EB12A4283A5}" destId="{2243423E-FC8B-414A-A970-3E72CDB462F9}" srcOrd="2" destOrd="0" presId="urn:microsoft.com/office/officeart/2005/8/layout/orgChart1"/>
    <dgm:cxn modelId="{FBB2660C-5825-4411-A22C-5E1028D39ADB}" type="presParOf" srcId="{8656E3A0-01AA-472F-B342-1C173C37AA37}" destId="{F09C806D-34CB-4302-B273-75A31776D410}" srcOrd="8" destOrd="0" presId="urn:microsoft.com/office/officeart/2005/8/layout/orgChart1"/>
    <dgm:cxn modelId="{68218F4A-77CB-4413-8ACC-ABD9F5A0EFF3}" type="presParOf" srcId="{8656E3A0-01AA-472F-B342-1C173C37AA37}" destId="{99996778-35F2-4D86-9B47-0B62E115AFDE}" srcOrd="9" destOrd="0" presId="urn:microsoft.com/office/officeart/2005/8/layout/orgChart1"/>
    <dgm:cxn modelId="{28E4AFA0-D443-4D71-A2D9-A50125430ED4}" type="presParOf" srcId="{99996778-35F2-4D86-9B47-0B62E115AFDE}" destId="{42273ABC-E311-432B-A61F-1CFFC79F015C}" srcOrd="0" destOrd="0" presId="urn:microsoft.com/office/officeart/2005/8/layout/orgChart1"/>
    <dgm:cxn modelId="{51B13A4F-2DCE-46FA-B821-DB3EE81C0136}" type="presParOf" srcId="{42273ABC-E311-432B-A61F-1CFFC79F015C}" destId="{2B3648AD-DEE0-4C8C-AE18-580203EA19B2}" srcOrd="0" destOrd="0" presId="urn:microsoft.com/office/officeart/2005/8/layout/orgChart1"/>
    <dgm:cxn modelId="{5A864CAC-C284-480F-936D-EF4E2465DCD5}" type="presParOf" srcId="{42273ABC-E311-432B-A61F-1CFFC79F015C}" destId="{3EFCD150-7938-4AAD-9FFF-6C1FEBD1354D}" srcOrd="1" destOrd="0" presId="urn:microsoft.com/office/officeart/2005/8/layout/orgChart1"/>
    <dgm:cxn modelId="{F86D868A-5A59-4417-89AD-34B7BB70C204}" type="presParOf" srcId="{99996778-35F2-4D86-9B47-0B62E115AFDE}" destId="{3AC96749-EAE2-49B7-9F58-C8F2B8F7AD23}" srcOrd="1" destOrd="0" presId="urn:microsoft.com/office/officeart/2005/8/layout/orgChart1"/>
    <dgm:cxn modelId="{5E1727D1-7183-4379-906B-888AD6B7AA86}" type="presParOf" srcId="{99996778-35F2-4D86-9B47-0B62E115AFDE}" destId="{5A15C09E-5080-424C-B8E4-E408B7FE4902}" srcOrd="2" destOrd="0" presId="urn:microsoft.com/office/officeart/2005/8/layout/orgChart1"/>
    <dgm:cxn modelId="{E3F132C0-E40D-4A53-8A44-05DFE7E58367}" type="presParOf" srcId="{005830B4-E007-4DBF-9E5C-3AB549B2630B}" destId="{51541CE0-AFDD-4E3D-8356-E2867BF981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B9B151-253F-429B-967C-31C345129955}" type="doc">
      <dgm:prSet loTypeId="urn:microsoft.com/office/officeart/2005/8/layout/orgChart1" loCatId="hierarchy" qsTypeId="urn:microsoft.com/office/officeart/2005/8/quickstyle/simple1" qsCatId="simple" csTypeId="urn:microsoft.com/office/officeart/2005/8/colors/accent3_2" csCatId="accent3" phldr="1"/>
      <dgm:spPr/>
    </dgm:pt>
    <dgm:pt modelId="{FA4BA838-F72D-48DC-87F2-18E60CC9577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1" i="0" u="none" strike="noStrike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Preventief onderhoud</a:t>
          </a:r>
          <a:endParaRPr kumimoji="0" lang="nl-BE" sz="1600" b="0" i="0" u="none" strike="noStrike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FD16E033-39BA-406E-A3B3-36524A389A66}" type="parTrans" cxnId="{817BDBBD-420D-4B70-A604-DC97079FDD0C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151C9989-6657-4023-8635-84AC9EB3E081}" type="sibTrans" cxnId="{817BDBBD-420D-4B70-A604-DC97079FDD0C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1B90887A-00B3-4050-AF1A-5A5B182A694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Periodiek onderhoud</a:t>
          </a:r>
          <a:endParaRPr kumimoji="0" lang="nl-BE" sz="1600" b="0" i="0" u="none" strike="noStrike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4536315B-C3B9-4C51-B81E-E84885782612}" type="parTrans" cxnId="{2B8D9581-5D7A-480A-B418-E54A7F05AB60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E6803A5A-BD9D-4112-B679-06251A4E7D81}" type="sibTrans" cxnId="{2B8D9581-5D7A-480A-B418-E54A7F05AB60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B638CCA3-9C06-4A97-A717-2CF741377CD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Forfaitair</a:t>
          </a:r>
          <a:r>
            <a:rPr kumimoji="0" lang="nl-BE" sz="16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onderhoud </a:t>
          </a:r>
          <a:endParaRPr kumimoji="0" lang="nl-BE" sz="1600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dirty="0" err="1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i.f.v</a:t>
          </a:r>
          <a:r>
            <a:rPr kumimoji="0" lang="nl-BE" sz="16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. poorttype </a:t>
          </a:r>
          <a:r>
            <a:rPr kumimoji="0" lang="nl-BE" sz="1600" b="0" i="0" u="none" strike="noStrike" cap="none" normalizeH="0" baseline="0" dirty="0" err="1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a.d.h.v</a:t>
          </a:r>
          <a:r>
            <a:rPr kumimoji="0" lang="nl-BE" sz="16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r>
            <a:rPr kumimoji="0" lang="nl-BE" sz="16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checklist</a:t>
          </a:r>
          <a:endParaRPr kumimoji="0" lang="nl-BE" sz="1600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5646A082-0F65-48A8-9AC9-A65F437892EE}" type="parTrans" cxnId="{DEAB6C18-37B5-4AEA-96A7-CC7730713AD8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F3C46C3A-C48E-45D3-86CF-686A0AB43919}" type="sibTrans" cxnId="{DEAB6C18-37B5-4AEA-96A7-CC7730713AD8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08FD642D-C033-4599-A10E-754733645B7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Kleine vervangingen met max delegatie van 50€ BTWI</a:t>
          </a:r>
          <a:endParaRPr kumimoji="0" lang="nl-BE" sz="1600" b="0" i="0" u="none" strike="noStrike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93FEB5AE-58AF-474F-A7B2-EC38AB270853}" type="parTrans" cxnId="{CC14FC54-068B-41A4-BFF9-D34CA52DC913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CFCF7350-27F9-4DE5-A42C-702680C9BB40}" type="sibTrans" cxnId="{CC14FC54-068B-41A4-BFF9-D34CA52DC913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D11DB398-00A6-4D9E-BF76-D915089BB81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Jaarlijkse controle</a:t>
          </a:r>
          <a:endParaRPr kumimoji="0" lang="nl-BE" sz="1600" b="0" i="0" u="none" strike="noStrike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9ED62D70-DDF6-47B3-BB9F-96FE62841C29}" type="parTrans" cxnId="{CF74B818-6842-4E1A-8482-0FC5B15CB4EB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12911B48-A5C0-4A53-8698-EB44AC4C43F9}" type="sibTrans" cxnId="{CF74B818-6842-4E1A-8482-0FC5B15CB4EB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97715945-A06A-4E6A-A74C-B8C50945E42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Controle van de installatie tijdens het onderhoud</a:t>
          </a:r>
          <a:endParaRPr kumimoji="0" lang="nl-BE" sz="1600" b="0" i="0" u="none" strike="noStrike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0001B026-2260-4F9F-817E-93DA338D3A55}" type="parTrans" cxnId="{EFF2A416-A0EB-4CF4-91DF-2ECA68BAA81D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C17F5E43-CF91-4B45-BB9F-FE1CAA7007AB}" type="sibTrans" cxnId="{EFF2A416-A0EB-4CF4-91DF-2ECA68BAA81D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A23FCF2F-F5C4-4403-B384-3BFD5BF629F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Controleverslag gebaseerd op de checklist</a:t>
          </a:r>
          <a:endParaRPr kumimoji="0" lang="nl-BE" sz="1600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759168C1-E6CB-43AD-8317-3C300D964815}" type="parTrans" cxnId="{CED5E861-6408-4081-887D-55FA60D1DA0E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09DFFA4F-73DB-46BC-9965-CF6CA2AFA938}" type="sibTrans" cxnId="{CED5E861-6408-4081-887D-55FA60D1DA0E}">
      <dgm:prSet/>
      <dgm:spPr/>
      <dgm:t>
        <a:bodyPr/>
        <a:lstStyle/>
        <a:p>
          <a:endParaRPr lang="nl-BE" sz="1600">
            <a:solidFill>
              <a:schemeClr val="tx1"/>
            </a:solidFill>
          </a:endParaRPr>
        </a:p>
      </dgm:t>
    </dgm:pt>
    <dgm:pt modelId="{EEB4A812-B80A-4A33-AA60-153CFB498A82}" type="pres">
      <dgm:prSet presAssocID="{09B9B151-253F-429B-967C-31C3451299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045B0C4-5A6A-4761-8BF5-908E4DC4C84D}" type="pres">
      <dgm:prSet presAssocID="{FA4BA838-F72D-48DC-87F2-18E60CC95772}" presName="hierRoot1" presStyleCnt="0">
        <dgm:presLayoutVars>
          <dgm:hierBranch/>
        </dgm:presLayoutVars>
      </dgm:prSet>
      <dgm:spPr/>
    </dgm:pt>
    <dgm:pt modelId="{762C3D67-DC4B-4B61-BC41-2D2691AD13EA}" type="pres">
      <dgm:prSet presAssocID="{FA4BA838-F72D-48DC-87F2-18E60CC95772}" presName="rootComposite1" presStyleCnt="0"/>
      <dgm:spPr/>
    </dgm:pt>
    <dgm:pt modelId="{12CFF0F4-E21A-411E-BBF6-714C784034F3}" type="pres">
      <dgm:prSet presAssocID="{FA4BA838-F72D-48DC-87F2-18E60CC9577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55AF9969-7626-48E9-852E-B77F02C22D62}" type="pres">
      <dgm:prSet presAssocID="{FA4BA838-F72D-48DC-87F2-18E60CC95772}" presName="rootConnector1" presStyleLbl="node1" presStyleIdx="0" presStyleCnt="0"/>
      <dgm:spPr/>
      <dgm:t>
        <a:bodyPr/>
        <a:lstStyle/>
        <a:p>
          <a:endParaRPr lang="nl-BE"/>
        </a:p>
      </dgm:t>
    </dgm:pt>
    <dgm:pt modelId="{4EF77AC9-FB42-4831-9DD5-8386C56D7FC9}" type="pres">
      <dgm:prSet presAssocID="{FA4BA838-F72D-48DC-87F2-18E60CC95772}" presName="hierChild2" presStyleCnt="0"/>
      <dgm:spPr/>
    </dgm:pt>
    <dgm:pt modelId="{DF59EF08-148D-4D80-9C90-577DB8602EA8}" type="pres">
      <dgm:prSet presAssocID="{4536315B-C3B9-4C51-B81E-E84885782612}" presName="Name35" presStyleLbl="parChTrans1D2" presStyleIdx="0" presStyleCnt="2"/>
      <dgm:spPr/>
      <dgm:t>
        <a:bodyPr/>
        <a:lstStyle/>
        <a:p>
          <a:endParaRPr lang="nl-BE"/>
        </a:p>
      </dgm:t>
    </dgm:pt>
    <dgm:pt modelId="{DBC880F4-37A3-4740-B753-EC383BC7B486}" type="pres">
      <dgm:prSet presAssocID="{1B90887A-00B3-4050-AF1A-5A5B182A6943}" presName="hierRoot2" presStyleCnt="0">
        <dgm:presLayoutVars>
          <dgm:hierBranch/>
        </dgm:presLayoutVars>
      </dgm:prSet>
      <dgm:spPr/>
    </dgm:pt>
    <dgm:pt modelId="{B2401D1E-835C-4650-8B28-48A0B5875034}" type="pres">
      <dgm:prSet presAssocID="{1B90887A-00B3-4050-AF1A-5A5B182A6943}" presName="rootComposite" presStyleCnt="0"/>
      <dgm:spPr/>
    </dgm:pt>
    <dgm:pt modelId="{4D6263A0-284B-48C5-8163-99A58000B9F8}" type="pres">
      <dgm:prSet presAssocID="{1B90887A-00B3-4050-AF1A-5A5B182A694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845CDCCD-E4FF-4B0C-9399-4D6E39A2D9DA}" type="pres">
      <dgm:prSet presAssocID="{1B90887A-00B3-4050-AF1A-5A5B182A6943}" presName="rootConnector" presStyleLbl="node2" presStyleIdx="0" presStyleCnt="2"/>
      <dgm:spPr/>
      <dgm:t>
        <a:bodyPr/>
        <a:lstStyle/>
        <a:p>
          <a:endParaRPr lang="nl-BE"/>
        </a:p>
      </dgm:t>
    </dgm:pt>
    <dgm:pt modelId="{721AA129-7C4C-4E93-8322-1919A8850932}" type="pres">
      <dgm:prSet presAssocID="{1B90887A-00B3-4050-AF1A-5A5B182A6943}" presName="hierChild4" presStyleCnt="0"/>
      <dgm:spPr/>
    </dgm:pt>
    <dgm:pt modelId="{4256ABDA-75E8-4072-904A-42744BD0FB90}" type="pres">
      <dgm:prSet presAssocID="{5646A082-0F65-48A8-9AC9-A65F437892EE}" presName="Name35" presStyleLbl="parChTrans1D3" presStyleIdx="0" presStyleCnt="4"/>
      <dgm:spPr/>
      <dgm:t>
        <a:bodyPr/>
        <a:lstStyle/>
        <a:p>
          <a:endParaRPr lang="nl-BE"/>
        </a:p>
      </dgm:t>
    </dgm:pt>
    <dgm:pt modelId="{515C9F03-ABD2-4899-883D-90C0B15085A9}" type="pres">
      <dgm:prSet presAssocID="{B638CCA3-9C06-4A97-A717-2CF741377CDC}" presName="hierRoot2" presStyleCnt="0">
        <dgm:presLayoutVars>
          <dgm:hierBranch val="r"/>
        </dgm:presLayoutVars>
      </dgm:prSet>
      <dgm:spPr/>
    </dgm:pt>
    <dgm:pt modelId="{1C29AE9F-2400-48E3-8284-013A57B4F52F}" type="pres">
      <dgm:prSet presAssocID="{B638CCA3-9C06-4A97-A717-2CF741377CDC}" presName="rootComposite" presStyleCnt="0"/>
      <dgm:spPr/>
    </dgm:pt>
    <dgm:pt modelId="{CBDDA8AA-6412-4327-97F5-1CDD2A2E5B8B}" type="pres">
      <dgm:prSet presAssocID="{B638CCA3-9C06-4A97-A717-2CF741377CD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66F7B3C6-1625-4CF7-BAD4-84918F8E1E20}" type="pres">
      <dgm:prSet presAssocID="{B638CCA3-9C06-4A97-A717-2CF741377CDC}" presName="rootConnector" presStyleLbl="node3" presStyleIdx="0" presStyleCnt="4"/>
      <dgm:spPr/>
      <dgm:t>
        <a:bodyPr/>
        <a:lstStyle/>
        <a:p>
          <a:endParaRPr lang="nl-BE"/>
        </a:p>
      </dgm:t>
    </dgm:pt>
    <dgm:pt modelId="{7418ACB1-5D81-4F66-8D49-3F9EA8FFFDBC}" type="pres">
      <dgm:prSet presAssocID="{B638CCA3-9C06-4A97-A717-2CF741377CDC}" presName="hierChild4" presStyleCnt="0"/>
      <dgm:spPr/>
    </dgm:pt>
    <dgm:pt modelId="{7C237550-27D0-4179-A68C-DB492A59BAAC}" type="pres">
      <dgm:prSet presAssocID="{B638CCA3-9C06-4A97-A717-2CF741377CDC}" presName="hierChild5" presStyleCnt="0"/>
      <dgm:spPr/>
    </dgm:pt>
    <dgm:pt modelId="{45FD1AC6-A3AA-4465-A462-3174E78DFE7D}" type="pres">
      <dgm:prSet presAssocID="{93FEB5AE-58AF-474F-A7B2-EC38AB270853}" presName="Name35" presStyleLbl="parChTrans1D3" presStyleIdx="1" presStyleCnt="4"/>
      <dgm:spPr/>
      <dgm:t>
        <a:bodyPr/>
        <a:lstStyle/>
        <a:p>
          <a:endParaRPr lang="nl-BE"/>
        </a:p>
      </dgm:t>
    </dgm:pt>
    <dgm:pt modelId="{457BEA73-8554-440C-ADCD-9F05B56BFB04}" type="pres">
      <dgm:prSet presAssocID="{08FD642D-C033-4599-A10E-754733645B74}" presName="hierRoot2" presStyleCnt="0">
        <dgm:presLayoutVars>
          <dgm:hierBranch val="r"/>
        </dgm:presLayoutVars>
      </dgm:prSet>
      <dgm:spPr/>
    </dgm:pt>
    <dgm:pt modelId="{50AF708C-EC36-439E-A663-15C00D38F3CE}" type="pres">
      <dgm:prSet presAssocID="{08FD642D-C033-4599-A10E-754733645B74}" presName="rootComposite" presStyleCnt="0"/>
      <dgm:spPr/>
    </dgm:pt>
    <dgm:pt modelId="{95C926CC-AC4C-49D5-B0C5-9F3D2E015480}" type="pres">
      <dgm:prSet presAssocID="{08FD642D-C033-4599-A10E-754733645B74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462D9D0A-D448-46E2-8159-DE5BB5FE951F}" type="pres">
      <dgm:prSet presAssocID="{08FD642D-C033-4599-A10E-754733645B74}" presName="rootConnector" presStyleLbl="node3" presStyleIdx="1" presStyleCnt="4"/>
      <dgm:spPr/>
      <dgm:t>
        <a:bodyPr/>
        <a:lstStyle/>
        <a:p>
          <a:endParaRPr lang="nl-BE"/>
        </a:p>
      </dgm:t>
    </dgm:pt>
    <dgm:pt modelId="{48B8806E-15D4-4BE3-888A-B66BB2C8E551}" type="pres">
      <dgm:prSet presAssocID="{08FD642D-C033-4599-A10E-754733645B74}" presName="hierChild4" presStyleCnt="0"/>
      <dgm:spPr/>
    </dgm:pt>
    <dgm:pt modelId="{77203194-C7EB-4124-8A1C-9FE2E8E39F1A}" type="pres">
      <dgm:prSet presAssocID="{08FD642D-C033-4599-A10E-754733645B74}" presName="hierChild5" presStyleCnt="0"/>
      <dgm:spPr/>
    </dgm:pt>
    <dgm:pt modelId="{BA337ACD-5ABC-44A9-B851-EF2294E01DE8}" type="pres">
      <dgm:prSet presAssocID="{1B90887A-00B3-4050-AF1A-5A5B182A6943}" presName="hierChild5" presStyleCnt="0"/>
      <dgm:spPr/>
    </dgm:pt>
    <dgm:pt modelId="{DC23245C-1892-4EBB-9EF5-962D06092590}" type="pres">
      <dgm:prSet presAssocID="{9ED62D70-DDF6-47B3-BB9F-96FE62841C29}" presName="Name35" presStyleLbl="parChTrans1D2" presStyleIdx="1" presStyleCnt="2"/>
      <dgm:spPr/>
      <dgm:t>
        <a:bodyPr/>
        <a:lstStyle/>
        <a:p>
          <a:endParaRPr lang="nl-BE"/>
        </a:p>
      </dgm:t>
    </dgm:pt>
    <dgm:pt modelId="{64C249FF-3F62-4A62-BEAD-6B2EEB8E3CEF}" type="pres">
      <dgm:prSet presAssocID="{D11DB398-00A6-4D9E-BF76-D915089BB812}" presName="hierRoot2" presStyleCnt="0">
        <dgm:presLayoutVars>
          <dgm:hierBranch/>
        </dgm:presLayoutVars>
      </dgm:prSet>
      <dgm:spPr/>
    </dgm:pt>
    <dgm:pt modelId="{AC4F416F-6DF7-44BC-8307-0A5E1672ED1C}" type="pres">
      <dgm:prSet presAssocID="{D11DB398-00A6-4D9E-BF76-D915089BB812}" presName="rootComposite" presStyleCnt="0"/>
      <dgm:spPr/>
    </dgm:pt>
    <dgm:pt modelId="{51D9D461-8ABB-4DC4-B2B7-362F8AF95678}" type="pres">
      <dgm:prSet presAssocID="{D11DB398-00A6-4D9E-BF76-D915089BB812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A3759054-973F-4D79-9E8C-6A63E7692A74}" type="pres">
      <dgm:prSet presAssocID="{D11DB398-00A6-4D9E-BF76-D915089BB812}" presName="rootConnector" presStyleLbl="node2" presStyleIdx="1" presStyleCnt="2"/>
      <dgm:spPr/>
      <dgm:t>
        <a:bodyPr/>
        <a:lstStyle/>
        <a:p>
          <a:endParaRPr lang="nl-BE"/>
        </a:p>
      </dgm:t>
    </dgm:pt>
    <dgm:pt modelId="{38511DEA-7981-403D-917B-482AF657472D}" type="pres">
      <dgm:prSet presAssocID="{D11DB398-00A6-4D9E-BF76-D915089BB812}" presName="hierChild4" presStyleCnt="0"/>
      <dgm:spPr/>
    </dgm:pt>
    <dgm:pt modelId="{CEC8114D-F032-4860-BBA3-95DF987D6B2D}" type="pres">
      <dgm:prSet presAssocID="{0001B026-2260-4F9F-817E-93DA338D3A55}" presName="Name35" presStyleLbl="parChTrans1D3" presStyleIdx="2" presStyleCnt="4"/>
      <dgm:spPr/>
      <dgm:t>
        <a:bodyPr/>
        <a:lstStyle/>
        <a:p>
          <a:endParaRPr lang="nl-BE"/>
        </a:p>
      </dgm:t>
    </dgm:pt>
    <dgm:pt modelId="{053575DB-A70D-420B-9173-2BA52FBD9882}" type="pres">
      <dgm:prSet presAssocID="{97715945-A06A-4E6A-A74C-B8C50945E423}" presName="hierRoot2" presStyleCnt="0">
        <dgm:presLayoutVars>
          <dgm:hierBranch val="r"/>
        </dgm:presLayoutVars>
      </dgm:prSet>
      <dgm:spPr/>
    </dgm:pt>
    <dgm:pt modelId="{8DB93860-BB29-4C6E-9821-41F41627AC15}" type="pres">
      <dgm:prSet presAssocID="{97715945-A06A-4E6A-A74C-B8C50945E423}" presName="rootComposite" presStyleCnt="0"/>
      <dgm:spPr/>
    </dgm:pt>
    <dgm:pt modelId="{19415094-6DCE-421E-AECA-41FCDEAD25C3}" type="pres">
      <dgm:prSet presAssocID="{97715945-A06A-4E6A-A74C-B8C50945E423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ECC98CFD-A5EF-4FB8-B492-B88A7A5C89A9}" type="pres">
      <dgm:prSet presAssocID="{97715945-A06A-4E6A-A74C-B8C50945E423}" presName="rootConnector" presStyleLbl="node3" presStyleIdx="2" presStyleCnt="4"/>
      <dgm:spPr/>
      <dgm:t>
        <a:bodyPr/>
        <a:lstStyle/>
        <a:p>
          <a:endParaRPr lang="nl-BE"/>
        </a:p>
      </dgm:t>
    </dgm:pt>
    <dgm:pt modelId="{9E717456-595F-4363-B53E-5B16113842DB}" type="pres">
      <dgm:prSet presAssocID="{97715945-A06A-4E6A-A74C-B8C50945E423}" presName="hierChild4" presStyleCnt="0"/>
      <dgm:spPr/>
    </dgm:pt>
    <dgm:pt modelId="{01F63DE4-BDC1-4E8E-BDEE-0FD21A067250}" type="pres">
      <dgm:prSet presAssocID="{97715945-A06A-4E6A-A74C-B8C50945E423}" presName="hierChild5" presStyleCnt="0"/>
      <dgm:spPr/>
    </dgm:pt>
    <dgm:pt modelId="{B01AC057-4949-4F9E-B090-CBB30506B841}" type="pres">
      <dgm:prSet presAssocID="{759168C1-E6CB-43AD-8317-3C300D964815}" presName="Name35" presStyleLbl="parChTrans1D3" presStyleIdx="3" presStyleCnt="4"/>
      <dgm:spPr/>
      <dgm:t>
        <a:bodyPr/>
        <a:lstStyle/>
        <a:p>
          <a:endParaRPr lang="nl-BE"/>
        </a:p>
      </dgm:t>
    </dgm:pt>
    <dgm:pt modelId="{78AFF999-04E2-45C0-AB02-41C666D934FD}" type="pres">
      <dgm:prSet presAssocID="{A23FCF2F-F5C4-4403-B384-3BFD5BF629FA}" presName="hierRoot2" presStyleCnt="0">
        <dgm:presLayoutVars>
          <dgm:hierBranch val="r"/>
        </dgm:presLayoutVars>
      </dgm:prSet>
      <dgm:spPr/>
    </dgm:pt>
    <dgm:pt modelId="{0821DC50-62E0-4A9B-BA42-5BE099424114}" type="pres">
      <dgm:prSet presAssocID="{A23FCF2F-F5C4-4403-B384-3BFD5BF629FA}" presName="rootComposite" presStyleCnt="0"/>
      <dgm:spPr/>
    </dgm:pt>
    <dgm:pt modelId="{2A8CB8E3-0C9A-49CF-A085-643C2BA191CE}" type="pres">
      <dgm:prSet presAssocID="{A23FCF2F-F5C4-4403-B384-3BFD5BF629FA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8E20AF73-7B9F-4AD2-92AD-B3B86E76E7B7}" type="pres">
      <dgm:prSet presAssocID="{A23FCF2F-F5C4-4403-B384-3BFD5BF629FA}" presName="rootConnector" presStyleLbl="node3" presStyleIdx="3" presStyleCnt="4"/>
      <dgm:spPr/>
      <dgm:t>
        <a:bodyPr/>
        <a:lstStyle/>
        <a:p>
          <a:endParaRPr lang="nl-BE"/>
        </a:p>
      </dgm:t>
    </dgm:pt>
    <dgm:pt modelId="{7F9D3AEF-A092-4858-B350-740597E7BCC9}" type="pres">
      <dgm:prSet presAssocID="{A23FCF2F-F5C4-4403-B384-3BFD5BF629FA}" presName="hierChild4" presStyleCnt="0"/>
      <dgm:spPr/>
    </dgm:pt>
    <dgm:pt modelId="{7A5B7F44-6F5B-4891-9116-521503A43BDF}" type="pres">
      <dgm:prSet presAssocID="{A23FCF2F-F5C4-4403-B384-3BFD5BF629FA}" presName="hierChild5" presStyleCnt="0"/>
      <dgm:spPr/>
    </dgm:pt>
    <dgm:pt modelId="{96DA2B50-10DC-4E8D-96EB-A54E0ED0FF95}" type="pres">
      <dgm:prSet presAssocID="{D11DB398-00A6-4D9E-BF76-D915089BB812}" presName="hierChild5" presStyleCnt="0"/>
      <dgm:spPr/>
    </dgm:pt>
    <dgm:pt modelId="{4387B2D0-FB0A-4175-9EDB-0B8C72BA2EA4}" type="pres">
      <dgm:prSet presAssocID="{FA4BA838-F72D-48DC-87F2-18E60CC95772}" presName="hierChild3" presStyleCnt="0"/>
      <dgm:spPr/>
    </dgm:pt>
  </dgm:ptLst>
  <dgm:cxnLst>
    <dgm:cxn modelId="{DEAB6C18-37B5-4AEA-96A7-CC7730713AD8}" srcId="{1B90887A-00B3-4050-AF1A-5A5B182A6943}" destId="{B638CCA3-9C06-4A97-A717-2CF741377CDC}" srcOrd="0" destOrd="0" parTransId="{5646A082-0F65-48A8-9AC9-A65F437892EE}" sibTransId="{F3C46C3A-C48E-45D3-86CF-686A0AB43919}"/>
    <dgm:cxn modelId="{A2096676-82B8-4E8F-9878-5AD580C57F41}" type="presOf" srcId="{08FD642D-C033-4599-A10E-754733645B74}" destId="{95C926CC-AC4C-49D5-B0C5-9F3D2E015480}" srcOrd="0" destOrd="0" presId="urn:microsoft.com/office/officeart/2005/8/layout/orgChart1"/>
    <dgm:cxn modelId="{DD0DCF49-D7C2-493D-B5B9-B09A79CFF5F0}" type="presOf" srcId="{4536315B-C3B9-4C51-B81E-E84885782612}" destId="{DF59EF08-148D-4D80-9C90-577DB8602EA8}" srcOrd="0" destOrd="0" presId="urn:microsoft.com/office/officeart/2005/8/layout/orgChart1"/>
    <dgm:cxn modelId="{EF42770B-6D30-4A26-8D5D-883F7405C4D2}" type="presOf" srcId="{A23FCF2F-F5C4-4403-B384-3BFD5BF629FA}" destId="{8E20AF73-7B9F-4AD2-92AD-B3B86E76E7B7}" srcOrd="1" destOrd="0" presId="urn:microsoft.com/office/officeart/2005/8/layout/orgChart1"/>
    <dgm:cxn modelId="{92558404-5C30-437E-AC59-87AAF32D4983}" type="presOf" srcId="{5646A082-0F65-48A8-9AC9-A65F437892EE}" destId="{4256ABDA-75E8-4072-904A-42744BD0FB90}" srcOrd="0" destOrd="0" presId="urn:microsoft.com/office/officeart/2005/8/layout/orgChart1"/>
    <dgm:cxn modelId="{CED5E861-6408-4081-887D-55FA60D1DA0E}" srcId="{D11DB398-00A6-4D9E-BF76-D915089BB812}" destId="{A23FCF2F-F5C4-4403-B384-3BFD5BF629FA}" srcOrd="1" destOrd="0" parTransId="{759168C1-E6CB-43AD-8317-3C300D964815}" sibTransId="{09DFFA4F-73DB-46BC-9965-CF6CA2AFA938}"/>
    <dgm:cxn modelId="{14C2E4F0-5F2F-4B61-9001-6199CD79C825}" type="presOf" srcId="{FA4BA838-F72D-48DC-87F2-18E60CC95772}" destId="{55AF9969-7626-48E9-852E-B77F02C22D62}" srcOrd="1" destOrd="0" presId="urn:microsoft.com/office/officeart/2005/8/layout/orgChart1"/>
    <dgm:cxn modelId="{BCB2277C-9C04-4D5E-8FF2-65EA18AEB77E}" type="presOf" srcId="{FA4BA838-F72D-48DC-87F2-18E60CC95772}" destId="{12CFF0F4-E21A-411E-BBF6-714C784034F3}" srcOrd="0" destOrd="0" presId="urn:microsoft.com/office/officeart/2005/8/layout/orgChart1"/>
    <dgm:cxn modelId="{EFD1EBEC-9CEF-4A66-90D3-BC8D4D638D4A}" type="presOf" srcId="{97715945-A06A-4E6A-A74C-B8C50945E423}" destId="{19415094-6DCE-421E-AECA-41FCDEAD25C3}" srcOrd="0" destOrd="0" presId="urn:microsoft.com/office/officeart/2005/8/layout/orgChart1"/>
    <dgm:cxn modelId="{CC14FC54-068B-41A4-BFF9-D34CA52DC913}" srcId="{1B90887A-00B3-4050-AF1A-5A5B182A6943}" destId="{08FD642D-C033-4599-A10E-754733645B74}" srcOrd="1" destOrd="0" parTransId="{93FEB5AE-58AF-474F-A7B2-EC38AB270853}" sibTransId="{CFCF7350-27F9-4DE5-A42C-702680C9BB40}"/>
    <dgm:cxn modelId="{5E107213-B7E1-4024-AB84-A8DC8ED05309}" type="presOf" srcId="{D11DB398-00A6-4D9E-BF76-D915089BB812}" destId="{51D9D461-8ABB-4DC4-B2B7-362F8AF95678}" srcOrd="0" destOrd="0" presId="urn:microsoft.com/office/officeart/2005/8/layout/orgChart1"/>
    <dgm:cxn modelId="{87E453A0-79B3-4625-A15D-2146375B8262}" type="presOf" srcId="{A23FCF2F-F5C4-4403-B384-3BFD5BF629FA}" destId="{2A8CB8E3-0C9A-49CF-A085-643C2BA191CE}" srcOrd="0" destOrd="0" presId="urn:microsoft.com/office/officeart/2005/8/layout/orgChart1"/>
    <dgm:cxn modelId="{EFF2A416-A0EB-4CF4-91DF-2ECA68BAA81D}" srcId="{D11DB398-00A6-4D9E-BF76-D915089BB812}" destId="{97715945-A06A-4E6A-A74C-B8C50945E423}" srcOrd="0" destOrd="0" parTransId="{0001B026-2260-4F9F-817E-93DA338D3A55}" sibTransId="{C17F5E43-CF91-4B45-BB9F-FE1CAA7007AB}"/>
    <dgm:cxn modelId="{D794FFDC-9791-485D-993C-867358ED4B81}" type="presOf" srcId="{09B9B151-253F-429B-967C-31C345129955}" destId="{EEB4A812-B80A-4A33-AA60-153CFB498A82}" srcOrd="0" destOrd="0" presId="urn:microsoft.com/office/officeart/2005/8/layout/orgChart1"/>
    <dgm:cxn modelId="{817BDBBD-420D-4B70-A604-DC97079FDD0C}" srcId="{09B9B151-253F-429B-967C-31C345129955}" destId="{FA4BA838-F72D-48DC-87F2-18E60CC95772}" srcOrd="0" destOrd="0" parTransId="{FD16E033-39BA-406E-A3B3-36524A389A66}" sibTransId="{151C9989-6657-4023-8635-84AC9EB3E081}"/>
    <dgm:cxn modelId="{3445F9CF-47E1-4B87-84A0-91838805BD11}" type="presOf" srcId="{B638CCA3-9C06-4A97-A717-2CF741377CDC}" destId="{CBDDA8AA-6412-4327-97F5-1CDD2A2E5B8B}" srcOrd="0" destOrd="0" presId="urn:microsoft.com/office/officeart/2005/8/layout/orgChart1"/>
    <dgm:cxn modelId="{C93983C3-C980-4EDF-BA6B-4D0F61047D4D}" type="presOf" srcId="{9ED62D70-DDF6-47B3-BB9F-96FE62841C29}" destId="{DC23245C-1892-4EBB-9EF5-962D06092590}" srcOrd="0" destOrd="0" presId="urn:microsoft.com/office/officeart/2005/8/layout/orgChart1"/>
    <dgm:cxn modelId="{1E8120D8-58BB-453E-8EFC-D6CD46584797}" type="presOf" srcId="{759168C1-E6CB-43AD-8317-3C300D964815}" destId="{B01AC057-4949-4F9E-B090-CBB30506B841}" srcOrd="0" destOrd="0" presId="urn:microsoft.com/office/officeart/2005/8/layout/orgChart1"/>
    <dgm:cxn modelId="{B75E54C2-F77A-493D-9CD5-5EB3C30C5D64}" type="presOf" srcId="{97715945-A06A-4E6A-A74C-B8C50945E423}" destId="{ECC98CFD-A5EF-4FB8-B492-B88A7A5C89A9}" srcOrd="1" destOrd="0" presId="urn:microsoft.com/office/officeart/2005/8/layout/orgChart1"/>
    <dgm:cxn modelId="{EF03A79F-8CB7-4CDC-90C3-9FCD76D436B2}" type="presOf" srcId="{B638CCA3-9C06-4A97-A717-2CF741377CDC}" destId="{66F7B3C6-1625-4CF7-BAD4-84918F8E1E20}" srcOrd="1" destOrd="0" presId="urn:microsoft.com/office/officeart/2005/8/layout/orgChart1"/>
    <dgm:cxn modelId="{622154A1-DB4D-419A-B511-274714BBB075}" type="presOf" srcId="{1B90887A-00B3-4050-AF1A-5A5B182A6943}" destId="{4D6263A0-284B-48C5-8163-99A58000B9F8}" srcOrd="0" destOrd="0" presId="urn:microsoft.com/office/officeart/2005/8/layout/orgChart1"/>
    <dgm:cxn modelId="{18F0D336-30F2-4706-AE0D-B163EFE0038B}" type="presOf" srcId="{93FEB5AE-58AF-474F-A7B2-EC38AB270853}" destId="{45FD1AC6-A3AA-4465-A462-3174E78DFE7D}" srcOrd="0" destOrd="0" presId="urn:microsoft.com/office/officeart/2005/8/layout/orgChart1"/>
    <dgm:cxn modelId="{4480EAC2-60F0-41C8-89BD-129655026B01}" type="presOf" srcId="{0001B026-2260-4F9F-817E-93DA338D3A55}" destId="{CEC8114D-F032-4860-BBA3-95DF987D6B2D}" srcOrd="0" destOrd="0" presId="urn:microsoft.com/office/officeart/2005/8/layout/orgChart1"/>
    <dgm:cxn modelId="{CEDA49A8-010F-4787-973D-ADD0DE87209E}" type="presOf" srcId="{D11DB398-00A6-4D9E-BF76-D915089BB812}" destId="{A3759054-973F-4D79-9E8C-6A63E7692A74}" srcOrd="1" destOrd="0" presId="urn:microsoft.com/office/officeart/2005/8/layout/orgChart1"/>
    <dgm:cxn modelId="{2B8D9581-5D7A-480A-B418-E54A7F05AB60}" srcId="{FA4BA838-F72D-48DC-87F2-18E60CC95772}" destId="{1B90887A-00B3-4050-AF1A-5A5B182A6943}" srcOrd="0" destOrd="0" parTransId="{4536315B-C3B9-4C51-B81E-E84885782612}" sibTransId="{E6803A5A-BD9D-4112-B679-06251A4E7D81}"/>
    <dgm:cxn modelId="{CF74B818-6842-4E1A-8482-0FC5B15CB4EB}" srcId="{FA4BA838-F72D-48DC-87F2-18E60CC95772}" destId="{D11DB398-00A6-4D9E-BF76-D915089BB812}" srcOrd="1" destOrd="0" parTransId="{9ED62D70-DDF6-47B3-BB9F-96FE62841C29}" sibTransId="{12911B48-A5C0-4A53-8698-EB44AC4C43F9}"/>
    <dgm:cxn modelId="{57C18F1D-E918-444C-A8B6-658609A2B83F}" type="presOf" srcId="{08FD642D-C033-4599-A10E-754733645B74}" destId="{462D9D0A-D448-46E2-8159-DE5BB5FE951F}" srcOrd="1" destOrd="0" presId="urn:microsoft.com/office/officeart/2005/8/layout/orgChart1"/>
    <dgm:cxn modelId="{318595B7-FBC0-467F-97C9-750454387A04}" type="presOf" srcId="{1B90887A-00B3-4050-AF1A-5A5B182A6943}" destId="{845CDCCD-E4FF-4B0C-9399-4D6E39A2D9DA}" srcOrd="1" destOrd="0" presId="urn:microsoft.com/office/officeart/2005/8/layout/orgChart1"/>
    <dgm:cxn modelId="{C88F1820-BC72-4EB4-9B42-F307F07EA61B}" type="presParOf" srcId="{EEB4A812-B80A-4A33-AA60-153CFB498A82}" destId="{6045B0C4-5A6A-4761-8BF5-908E4DC4C84D}" srcOrd="0" destOrd="0" presId="urn:microsoft.com/office/officeart/2005/8/layout/orgChart1"/>
    <dgm:cxn modelId="{6495CE3E-07EC-46D7-B46F-88C74AA36F84}" type="presParOf" srcId="{6045B0C4-5A6A-4761-8BF5-908E4DC4C84D}" destId="{762C3D67-DC4B-4B61-BC41-2D2691AD13EA}" srcOrd="0" destOrd="0" presId="urn:microsoft.com/office/officeart/2005/8/layout/orgChart1"/>
    <dgm:cxn modelId="{8741FBAE-9B5D-49BF-845D-FBA1E6979724}" type="presParOf" srcId="{762C3D67-DC4B-4B61-BC41-2D2691AD13EA}" destId="{12CFF0F4-E21A-411E-BBF6-714C784034F3}" srcOrd="0" destOrd="0" presId="urn:microsoft.com/office/officeart/2005/8/layout/orgChart1"/>
    <dgm:cxn modelId="{ECA03E23-722D-4C49-A3B3-7D7747A6DC95}" type="presParOf" srcId="{762C3D67-DC4B-4B61-BC41-2D2691AD13EA}" destId="{55AF9969-7626-48E9-852E-B77F02C22D62}" srcOrd="1" destOrd="0" presId="urn:microsoft.com/office/officeart/2005/8/layout/orgChart1"/>
    <dgm:cxn modelId="{24E079C4-FF8C-46CB-8A94-B04467789CB3}" type="presParOf" srcId="{6045B0C4-5A6A-4761-8BF5-908E4DC4C84D}" destId="{4EF77AC9-FB42-4831-9DD5-8386C56D7FC9}" srcOrd="1" destOrd="0" presId="urn:microsoft.com/office/officeart/2005/8/layout/orgChart1"/>
    <dgm:cxn modelId="{F7B58992-4ED5-4584-8F97-184304898735}" type="presParOf" srcId="{4EF77AC9-FB42-4831-9DD5-8386C56D7FC9}" destId="{DF59EF08-148D-4D80-9C90-577DB8602EA8}" srcOrd="0" destOrd="0" presId="urn:microsoft.com/office/officeart/2005/8/layout/orgChart1"/>
    <dgm:cxn modelId="{AD292120-0ED6-4BD7-A279-9394B715AD3C}" type="presParOf" srcId="{4EF77AC9-FB42-4831-9DD5-8386C56D7FC9}" destId="{DBC880F4-37A3-4740-B753-EC383BC7B486}" srcOrd="1" destOrd="0" presId="urn:microsoft.com/office/officeart/2005/8/layout/orgChart1"/>
    <dgm:cxn modelId="{A12A03E8-837C-41B8-AA86-B5086682D68B}" type="presParOf" srcId="{DBC880F4-37A3-4740-B753-EC383BC7B486}" destId="{B2401D1E-835C-4650-8B28-48A0B5875034}" srcOrd="0" destOrd="0" presId="urn:microsoft.com/office/officeart/2005/8/layout/orgChart1"/>
    <dgm:cxn modelId="{AED07F28-5BC8-43D6-977D-9CDF8620E494}" type="presParOf" srcId="{B2401D1E-835C-4650-8B28-48A0B5875034}" destId="{4D6263A0-284B-48C5-8163-99A58000B9F8}" srcOrd="0" destOrd="0" presId="urn:microsoft.com/office/officeart/2005/8/layout/orgChart1"/>
    <dgm:cxn modelId="{5BE03FE0-AB46-4E89-8AFA-009D030D22E7}" type="presParOf" srcId="{B2401D1E-835C-4650-8B28-48A0B5875034}" destId="{845CDCCD-E4FF-4B0C-9399-4D6E39A2D9DA}" srcOrd="1" destOrd="0" presId="urn:microsoft.com/office/officeart/2005/8/layout/orgChart1"/>
    <dgm:cxn modelId="{32145B15-6DF5-4163-B56A-CE81669E9F48}" type="presParOf" srcId="{DBC880F4-37A3-4740-B753-EC383BC7B486}" destId="{721AA129-7C4C-4E93-8322-1919A8850932}" srcOrd="1" destOrd="0" presId="urn:microsoft.com/office/officeart/2005/8/layout/orgChart1"/>
    <dgm:cxn modelId="{CF64B1E9-6A59-48AB-A49F-C3C54D62B29A}" type="presParOf" srcId="{721AA129-7C4C-4E93-8322-1919A8850932}" destId="{4256ABDA-75E8-4072-904A-42744BD0FB90}" srcOrd="0" destOrd="0" presId="urn:microsoft.com/office/officeart/2005/8/layout/orgChart1"/>
    <dgm:cxn modelId="{D468E50D-1D4E-452B-BCEC-A840183FC80C}" type="presParOf" srcId="{721AA129-7C4C-4E93-8322-1919A8850932}" destId="{515C9F03-ABD2-4899-883D-90C0B15085A9}" srcOrd="1" destOrd="0" presId="urn:microsoft.com/office/officeart/2005/8/layout/orgChart1"/>
    <dgm:cxn modelId="{725B7A55-A5E9-4C4E-987A-9509B071A8ED}" type="presParOf" srcId="{515C9F03-ABD2-4899-883D-90C0B15085A9}" destId="{1C29AE9F-2400-48E3-8284-013A57B4F52F}" srcOrd="0" destOrd="0" presId="urn:microsoft.com/office/officeart/2005/8/layout/orgChart1"/>
    <dgm:cxn modelId="{2C427519-A1F6-4173-90C4-7F92CC71FDA8}" type="presParOf" srcId="{1C29AE9F-2400-48E3-8284-013A57B4F52F}" destId="{CBDDA8AA-6412-4327-97F5-1CDD2A2E5B8B}" srcOrd="0" destOrd="0" presId="urn:microsoft.com/office/officeart/2005/8/layout/orgChart1"/>
    <dgm:cxn modelId="{B0C4A4BD-93A4-440D-A9E7-52D7229D419A}" type="presParOf" srcId="{1C29AE9F-2400-48E3-8284-013A57B4F52F}" destId="{66F7B3C6-1625-4CF7-BAD4-84918F8E1E20}" srcOrd="1" destOrd="0" presId="urn:microsoft.com/office/officeart/2005/8/layout/orgChart1"/>
    <dgm:cxn modelId="{9823B7A4-9F82-49F6-97D3-A5ABF4D7F932}" type="presParOf" srcId="{515C9F03-ABD2-4899-883D-90C0B15085A9}" destId="{7418ACB1-5D81-4F66-8D49-3F9EA8FFFDBC}" srcOrd="1" destOrd="0" presId="urn:microsoft.com/office/officeart/2005/8/layout/orgChart1"/>
    <dgm:cxn modelId="{E478ED57-E860-4165-9D10-E4658B564880}" type="presParOf" srcId="{515C9F03-ABD2-4899-883D-90C0B15085A9}" destId="{7C237550-27D0-4179-A68C-DB492A59BAAC}" srcOrd="2" destOrd="0" presId="urn:microsoft.com/office/officeart/2005/8/layout/orgChart1"/>
    <dgm:cxn modelId="{35A36396-A0E1-4BAE-B709-9301CABAAD63}" type="presParOf" srcId="{721AA129-7C4C-4E93-8322-1919A8850932}" destId="{45FD1AC6-A3AA-4465-A462-3174E78DFE7D}" srcOrd="2" destOrd="0" presId="urn:microsoft.com/office/officeart/2005/8/layout/orgChart1"/>
    <dgm:cxn modelId="{8E9A488A-124C-448F-BC98-659FC00405E7}" type="presParOf" srcId="{721AA129-7C4C-4E93-8322-1919A8850932}" destId="{457BEA73-8554-440C-ADCD-9F05B56BFB04}" srcOrd="3" destOrd="0" presId="urn:microsoft.com/office/officeart/2005/8/layout/orgChart1"/>
    <dgm:cxn modelId="{1618E080-8174-45DB-997B-897DCF71A03F}" type="presParOf" srcId="{457BEA73-8554-440C-ADCD-9F05B56BFB04}" destId="{50AF708C-EC36-439E-A663-15C00D38F3CE}" srcOrd="0" destOrd="0" presId="urn:microsoft.com/office/officeart/2005/8/layout/orgChart1"/>
    <dgm:cxn modelId="{52234B85-3730-4955-A85F-05DFA44DF1DA}" type="presParOf" srcId="{50AF708C-EC36-439E-A663-15C00D38F3CE}" destId="{95C926CC-AC4C-49D5-B0C5-9F3D2E015480}" srcOrd="0" destOrd="0" presId="urn:microsoft.com/office/officeart/2005/8/layout/orgChart1"/>
    <dgm:cxn modelId="{ABA218DA-E509-438C-98D9-D2E87D7FC02F}" type="presParOf" srcId="{50AF708C-EC36-439E-A663-15C00D38F3CE}" destId="{462D9D0A-D448-46E2-8159-DE5BB5FE951F}" srcOrd="1" destOrd="0" presId="urn:microsoft.com/office/officeart/2005/8/layout/orgChart1"/>
    <dgm:cxn modelId="{1D3FA41A-8BAE-4FEF-AE9C-93AB6758441A}" type="presParOf" srcId="{457BEA73-8554-440C-ADCD-9F05B56BFB04}" destId="{48B8806E-15D4-4BE3-888A-B66BB2C8E551}" srcOrd="1" destOrd="0" presId="urn:microsoft.com/office/officeart/2005/8/layout/orgChart1"/>
    <dgm:cxn modelId="{6BDFCA9C-081A-4535-9B2B-026EAEBDA7E1}" type="presParOf" srcId="{457BEA73-8554-440C-ADCD-9F05B56BFB04}" destId="{77203194-C7EB-4124-8A1C-9FE2E8E39F1A}" srcOrd="2" destOrd="0" presId="urn:microsoft.com/office/officeart/2005/8/layout/orgChart1"/>
    <dgm:cxn modelId="{C0DAD09E-9ABF-414B-BB96-12DD5098A4E0}" type="presParOf" srcId="{DBC880F4-37A3-4740-B753-EC383BC7B486}" destId="{BA337ACD-5ABC-44A9-B851-EF2294E01DE8}" srcOrd="2" destOrd="0" presId="urn:microsoft.com/office/officeart/2005/8/layout/orgChart1"/>
    <dgm:cxn modelId="{B6F0C9E1-428A-4829-B5B5-3497B3D01D2D}" type="presParOf" srcId="{4EF77AC9-FB42-4831-9DD5-8386C56D7FC9}" destId="{DC23245C-1892-4EBB-9EF5-962D06092590}" srcOrd="2" destOrd="0" presId="urn:microsoft.com/office/officeart/2005/8/layout/orgChart1"/>
    <dgm:cxn modelId="{49C2172C-845C-4EB0-A79E-1A25F089662A}" type="presParOf" srcId="{4EF77AC9-FB42-4831-9DD5-8386C56D7FC9}" destId="{64C249FF-3F62-4A62-BEAD-6B2EEB8E3CEF}" srcOrd="3" destOrd="0" presId="urn:microsoft.com/office/officeart/2005/8/layout/orgChart1"/>
    <dgm:cxn modelId="{FDB2FAB0-E49B-4883-BA15-344612817641}" type="presParOf" srcId="{64C249FF-3F62-4A62-BEAD-6B2EEB8E3CEF}" destId="{AC4F416F-6DF7-44BC-8307-0A5E1672ED1C}" srcOrd="0" destOrd="0" presId="urn:microsoft.com/office/officeart/2005/8/layout/orgChart1"/>
    <dgm:cxn modelId="{C488E014-3EE8-4CD0-98F7-C2359F9E85EA}" type="presParOf" srcId="{AC4F416F-6DF7-44BC-8307-0A5E1672ED1C}" destId="{51D9D461-8ABB-4DC4-B2B7-362F8AF95678}" srcOrd="0" destOrd="0" presId="urn:microsoft.com/office/officeart/2005/8/layout/orgChart1"/>
    <dgm:cxn modelId="{23E0F3DA-A9AC-4A8C-8417-7778B0636E3A}" type="presParOf" srcId="{AC4F416F-6DF7-44BC-8307-0A5E1672ED1C}" destId="{A3759054-973F-4D79-9E8C-6A63E7692A74}" srcOrd="1" destOrd="0" presId="urn:microsoft.com/office/officeart/2005/8/layout/orgChart1"/>
    <dgm:cxn modelId="{4C0981AC-E7FD-437F-AF06-03CB5EBA6A5E}" type="presParOf" srcId="{64C249FF-3F62-4A62-BEAD-6B2EEB8E3CEF}" destId="{38511DEA-7981-403D-917B-482AF657472D}" srcOrd="1" destOrd="0" presId="urn:microsoft.com/office/officeart/2005/8/layout/orgChart1"/>
    <dgm:cxn modelId="{10C53941-5759-49CD-BB09-CCE3868CD559}" type="presParOf" srcId="{38511DEA-7981-403D-917B-482AF657472D}" destId="{CEC8114D-F032-4860-BBA3-95DF987D6B2D}" srcOrd="0" destOrd="0" presId="urn:microsoft.com/office/officeart/2005/8/layout/orgChart1"/>
    <dgm:cxn modelId="{00965EE9-C0D9-4063-A33D-CC2B6F7CD719}" type="presParOf" srcId="{38511DEA-7981-403D-917B-482AF657472D}" destId="{053575DB-A70D-420B-9173-2BA52FBD9882}" srcOrd="1" destOrd="0" presId="urn:microsoft.com/office/officeart/2005/8/layout/orgChart1"/>
    <dgm:cxn modelId="{C55675B2-F6BA-402F-900B-8440C0CAB870}" type="presParOf" srcId="{053575DB-A70D-420B-9173-2BA52FBD9882}" destId="{8DB93860-BB29-4C6E-9821-41F41627AC15}" srcOrd="0" destOrd="0" presId="urn:microsoft.com/office/officeart/2005/8/layout/orgChart1"/>
    <dgm:cxn modelId="{A993E887-91AA-4315-B63A-BDCFE72E8830}" type="presParOf" srcId="{8DB93860-BB29-4C6E-9821-41F41627AC15}" destId="{19415094-6DCE-421E-AECA-41FCDEAD25C3}" srcOrd="0" destOrd="0" presId="urn:microsoft.com/office/officeart/2005/8/layout/orgChart1"/>
    <dgm:cxn modelId="{4C292F30-2211-4D01-9CF0-CFCE12391D16}" type="presParOf" srcId="{8DB93860-BB29-4C6E-9821-41F41627AC15}" destId="{ECC98CFD-A5EF-4FB8-B492-B88A7A5C89A9}" srcOrd="1" destOrd="0" presId="urn:microsoft.com/office/officeart/2005/8/layout/orgChart1"/>
    <dgm:cxn modelId="{AEF12418-2838-41A8-8FB7-97035B247211}" type="presParOf" srcId="{053575DB-A70D-420B-9173-2BA52FBD9882}" destId="{9E717456-595F-4363-B53E-5B16113842DB}" srcOrd="1" destOrd="0" presId="urn:microsoft.com/office/officeart/2005/8/layout/orgChart1"/>
    <dgm:cxn modelId="{65581508-C9CC-417D-9850-650699EF1D93}" type="presParOf" srcId="{053575DB-A70D-420B-9173-2BA52FBD9882}" destId="{01F63DE4-BDC1-4E8E-BDEE-0FD21A067250}" srcOrd="2" destOrd="0" presId="urn:microsoft.com/office/officeart/2005/8/layout/orgChart1"/>
    <dgm:cxn modelId="{B06DED8E-4A55-47FF-AD15-E5A8E8F40F7B}" type="presParOf" srcId="{38511DEA-7981-403D-917B-482AF657472D}" destId="{B01AC057-4949-4F9E-B090-CBB30506B841}" srcOrd="2" destOrd="0" presId="urn:microsoft.com/office/officeart/2005/8/layout/orgChart1"/>
    <dgm:cxn modelId="{A5F7B5C9-A058-42EB-A7AD-CB1A151E062A}" type="presParOf" srcId="{38511DEA-7981-403D-917B-482AF657472D}" destId="{78AFF999-04E2-45C0-AB02-41C666D934FD}" srcOrd="3" destOrd="0" presId="urn:microsoft.com/office/officeart/2005/8/layout/orgChart1"/>
    <dgm:cxn modelId="{71B79072-E5A8-445A-96DD-7C21C8FFB8FB}" type="presParOf" srcId="{78AFF999-04E2-45C0-AB02-41C666D934FD}" destId="{0821DC50-62E0-4A9B-BA42-5BE099424114}" srcOrd="0" destOrd="0" presId="urn:microsoft.com/office/officeart/2005/8/layout/orgChart1"/>
    <dgm:cxn modelId="{E72718B5-6F72-478A-AD62-1CA0E8FBB6C3}" type="presParOf" srcId="{0821DC50-62E0-4A9B-BA42-5BE099424114}" destId="{2A8CB8E3-0C9A-49CF-A085-643C2BA191CE}" srcOrd="0" destOrd="0" presId="urn:microsoft.com/office/officeart/2005/8/layout/orgChart1"/>
    <dgm:cxn modelId="{B209B03C-3EE2-455F-8820-F79B2B7AE3E4}" type="presParOf" srcId="{0821DC50-62E0-4A9B-BA42-5BE099424114}" destId="{8E20AF73-7B9F-4AD2-92AD-B3B86E76E7B7}" srcOrd="1" destOrd="0" presId="urn:microsoft.com/office/officeart/2005/8/layout/orgChart1"/>
    <dgm:cxn modelId="{C13CEBAB-9AC8-49E1-98BF-04F52FFD20F9}" type="presParOf" srcId="{78AFF999-04E2-45C0-AB02-41C666D934FD}" destId="{7F9D3AEF-A092-4858-B350-740597E7BCC9}" srcOrd="1" destOrd="0" presId="urn:microsoft.com/office/officeart/2005/8/layout/orgChart1"/>
    <dgm:cxn modelId="{E543714D-EBFF-4A28-85A8-50B676BB09C0}" type="presParOf" srcId="{78AFF999-04E2-45C0-AB02-41C666D934FD}" destId="{7A5B7F44-6F5B-4891-9116-521503A43BDF}" srcOrd="2" destOrd="0" presId="urn:microsoft.com/office/officeart/2005/8/layout/orgChart1"/>
    <dgm:cxn modelId="{A83EFB32-80DC-4CD2-8ADB-4B02841E03F3}" type="presParOf" srcId="{64C249FF-3F62-4A62-BEAD-6B2EEB8E3CEF}" destId="{96DA2B50-10DC-4E8D-96EB-A54E0ED0FF95}" srcOrd="2" destOrd="0" presId="urn:microsoft.com/office/officeart/2005/8/layout/orgChart1"/>
    <dgm:cxn modelId="{3230C78C-9DA8-4E8E-9CF8-73885E54F369}" type="presParOf" srcId="{6045B0C4-5A6A-4761-8BF5-908E4DC4C84D}" destId="{4387B2D0-FB0A-4175-9EDB-0B8C72BA2E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3300E8-C40C-435B-B5A3-ECD972954E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B079B12D-7943-4D08-99FC-480A411FA0C5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Open  Overeenkomst</a:t>
          </a:r>
          <a:endParaRPr lang="nl-BE" dirty="0">
            <a:solidFill>
              <a:schemeClr val="tx1"/>
            </a:solidFill>
          </a:endParaRPr>
        </a:p>
      </dgm:t>
    </dgm:pt>
    <dgm:pt modelId="{3B679380-154C-4EEC-A331-8C653074B132}" type="parTrans" cxnId="{0FAFA898-E63D-4C81-9F9B-52F16B980B0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7DB83CF2-9632-4A1E-9D7A-8E7641AF3ABD}" type="sibTrans" cxnId="{0FAFA898-E63D-4C81-9F9B-52F16B980B0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E43E64A2-6140-44A0-8CDC-2B3ABDC4A273}">
      <dgm:prSet phldrT="[Text]"/>
      <dgm:spPr>
        <a:solidFill>
          <a:schemeClr val="accent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Contractuele en technische ondersteuning</a:t>
          </a:r>
          <a:endParaRPr lang="nl-BE" dirty="0">
            <a:solidFill>
              <a:schemeClr val="tx1"/>
            </a:solidFill>
          </a:endParaRPr>
        </a:p>
      </dgm:t>
    </dgm:pt>
    <dgm:pt modelId="{93DCE354-6595-4DD5-BCF2-DE6D972DD165}" type="parTrans" cxnId="{8EAC4D6F-9D26-4566-90F6-B0CE44EC42B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EC8F81C2-D579-44E9-A2EE-FD42BEFEEE40}" type="sibTrans" cxnId="{8EAC4D6F-9D26-4566-90F6-B0CE44EC42B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419BD062-B0AB-4E2C-9238-EF32E1F346A3}">
      <dgm:prSet phldrT="[Text]"/>
      <dgm:spPr>
        <a:solidFill>
          <a:schemeClr val="accent3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Preventief onderhoud</a:t>
          </a:r>
          <a:endParaRPr lang="nl-BE" dirty="0">
            <a:solidFill>
              <a:schemeClr val="tx1"/>
            </a:solidFill>
          </a:endParaRPr>
        </a:p>
      </dgm:t>
    </dgm:pt>
    <dgm:pt modelId="{63772968-EF88-4349-8B47-82DB0DF7A02A}" type="parTrans" cxnId="{6A85F044-D6C2-46B2-A86C-5742404BDC6B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4AF33D58-17CD-424A-B8BA-8C484CF9EB87}" type="sibTrans" cxnId="{6A85F044-D6C2-46B2-A86C-5742404BDC6B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B81A545A-BF14-42ED-9B85-F262496079CA}">
      <dgm:prSet phldrT="[Text]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Correctief onderhoud</a:t>
          </a:r>
          <a:endParaRPr lang="nl-BE" dirty="0">
            <a:solidFill>
              <a:schemeClr val="tx1"/>
            </a:solidFill>
          </a:endParaRPr>
        </a:p>
      </dgm:t>
    </dgm:pt>
    <dgm:pt modelId="{C402AB7E-7799-4134-9CCE-1DCCEF5776E6}" type="parTrans" cxnId="{71BC9F66-4BB1-4351-9ABF-0D6F848126D2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823A5311-185F-4CA6-8AF0-1428F598B2D8}" type="sibTrans" cxnId="{71BC9F66-4BB1-4351-9ABF-0D6F848126D2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DDE3D81B-8A60-41D4-BFF3-10839E0FE50E}">
      <dgm:prSet/>
      <dgm:spPr>
        <a:solidFill>
          <a:schemeClr val="accent5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Investeringen</a:t>
          </a:r>
          <a:endParaRPr lang="nl-BE" dirty="0">
            <a:solidFill>
              <a:schemeClr val="tx1"/>
            </a:solidFill>
          </a:endParaRPr>
        </a:p>
      </dgm:t>
    </dgm:pt>
    <dgm:pt modelId="{FB70C6DB-9B17-4055-A570-93A5D13F6122}" type="parTrans" cxnId="{66CAD7BB-26F6-4CEE-A8C8-454E6924EC8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C2192103-C341-4E26-9BF8-58282D91AE98}" type="sibTrans" cxnId="{66CAD7BB-26F6-4CEE-A8C8-454E6924EC8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00257ED0-544B-4297-A137-B1F61F94EB26}">
      <dgm:prSet/>
      <dgm:spPr>
        <a:solidFill>
          <a:schemeClr val="tx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Dringende interventies</a:t>
          </a:r>
          <a:endParaRPr lang="nl-BE" dirty="0">
            <a:solidFill>
              <a:schemeClr val="tx1"/>
            </a:solidFill>
          </a:endParaRPr>
        </a:p>
      </dgm:t>
    </dgm:pt>
    <dgm:pt modelId="{99427F24-B1BB-4BD2-A5BE-5479667E4CFF}" type="parTrans" cxnId="{820CCCC3-EE6D-45BF-84DE-7DCD81239F2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A75CD257-6E55-404A-BFF1-59660D6FB3D6}" type="sibTrans" cxnId="{820CCCC3-EE6D-45BF-84DE-7DCD81239F2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0DB82903-C1C0-4C00-8B37-0DB19C425339}" type="pres">
      <dgm:prSet presAssocID="{4C3300E8-C40C-435B-B5A3-ECD972954E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005830B4-E007-4DBF-9E5C-3AB549B2630B}" type="pres">
      <dgm:prSet presAssocID="{B079B12D-7943-4D08-99FC-480A411FA0C5}" presName="hierRoot1" presStyleCnt="0">
        <dgm:presLayoutVars>
          <dgm:hierBranch val="init"/>
        </dgm:presLayoutVars>
      </dgm:prSet>
      <dgm:spPr/>
    </dgm:pt>
    <dgm:pt modelId="{1D20E58D-94FA-4D4B-A115-5A09F0EA7D18}" type="pres">
      <dgm:prSet presAssocID="{B079B12D-7943-4D08-99FC-480A411FA0C5}" presName="rootComposite1" presStyleCnt="0"/>
      <dgm:spPr/>
    </dgm:pt>
    <dgm:pt modelId="{71BADF62-915C-4CE2-9AC4-03F03DFFFFD8}" type="pres">
      <dgm:prSet presAssocID="{B079B12D-7943-4D08-99FC-480A411FA0C5}" presName="rootText1" presStyleLbl="node0" presStyleIdx="0" presStyleCnt="1" custScaleX="210099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EC8E02A7-15E3-488A-B6C5-D7798376E82E}" type="pres">
      <dgm:prSet presAssocID="{B079B12D-7943-4D08-99FC-480A411FA0C5}" presName="rootConnector1" presStyleLbl="node1" presStyleIdx="0" presStyleCnt="0"/>
      <dgm:spPr/>
      <dgm:t>
        <a:bodyPr/>
        <a:lstStyle/>
        <a:p>
          <a:endParaRPr lang="nl-BE"/>
        </a:p>
      </dgm:t>
    </dgm:pt>
    <dgm:pt modelId="{8656E3A0-01AA-472F-B342-1C173C37AA37}" type="pres">
      <dgm:prSet presAssocID="{B079B12D-7943-4D08-99FC-480A411FA0C5}" presName="hierChild2" presStyleCnt="0"/>
      <dgm:spPr/>
    </dgm:pt>
    <dgm:pt modelId="{64DE7243-DB6A-4487-9B11-FFA3B681C084}" type="pres">
      <dgm:prSet presAssocID="{93DCE354-6595-4DD5-BCF2-DE6D972DD165}" presName="Name37" presStyleLbl="parChTrans1D2" presStyleIdx="0" presStyleCnt="5"/>
      <dgm:spPr/>
      <dgm:t>
        <a:bodyPr/>
        <a:lstStyle/>
        <a:p>
          <a:endParaRPr lang="nl-BE"/>
        </a:p>
      </dgm:t>
    </dgm:pt>
    <dgm:pt modelId="{5D6D06B9-A9FF-47A5-88B5-668DA401B366}" type="pres">
      <dgm:prSet presAssocID="{E43E64A2-6140-44A0-8CDC-2B3ABDC4A273}" presName="hierRoot2" presStyleCnt="0">
        <dgm:presLayoutVars>
          <dgm:hierBranch val="init"/>
        </dgm:presLayoutVars>
      </dgm:prSet>
      <dgm:spPr/>
    </dgm:pt>
    <dgm:pt modelId="{F9D90732-1797-4D51-A18B-D9239F331C52}" type="pres">
      <dgm:prSet presAssocID="{E43E64A2-6140-44A0-8CDC-2B3ABDC4A273}" presName="rootComposite" presStyleCnt="0"/>
      <dgm:spPr/>
    </dgm:pt>
    <dgm:pt modelId="{20E67BFE-18EF-4468-BAD5-BA0DA0C3FD12}" type="pres">
      <dgm:prSet presAssocID="{E43E64A2-6140-44A0-8CDC-2B3ABDC4A273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0EE11DA4-BE57-485C-89C6-04D5CB3B43AE}" type="pres">
      <dgm:prSet presAssocID="{E43E64A2-6140-44A0-8CDC-2B3ABDC4A273}" presName="rootConnector" presStyleLbl="node2" presStyleIdx="0" presStyleCnt="5"/>
      <dgm:spPr/>
      <dgm:t>
        <a:bodyPr/>
        <a:lstStyle/>
        <a:p>
          <a:endParaRPr lang="nl-BE"/>
        </a:p>
      </dgm:t>
    </dgm:pt>
    <dgm:pt modelId="{0D8C0DDC-050B-46A4-850C-36580AD472B0}" type="pres">
      <dgm:prSet presAssocID="{E43E64A2-6140-44A0-8CDC-2B3ABDC4A273}" presName="hierChild4" presStyleCnt="0"/>
      <dgm:spPr/>
    </dgm:pt>
    <dgm:pt modelId="{F801B6F7-874F-43A5-B6E8-A2637E746717}" type="pres">
      <dgm:prSet presAssocID="{E43E64A2-6140-44A0-8CDC-2B3ABDC4A273}" presName="hierChild5" presStyleCnt="0"/>
      <dgm:spPr/>
    </dgm:pt>
    <dgm:pt modelId="{E89C7569-1FB4-4A51-84F4-6CC1E168549A}" type="pres">
      <dgm:prSet presAssocID="{63772968-EF88-4349-8B47-82DB0DF7A02A}" presName="Name37" presStyleLbl="parChTrans1D2" presStyleIdx="1" presStyleCnt="5"/>
      <dgm:spPr/>
      <dgm:t>
        <a:bodyPr/>
        <a:lstStyle/>
        <a:p>
          <a:endParaRPr lang="nl-BE"/>
        </a:p>
      </dgm:t>
    </dgm:pt>
    <dgm:pt modelId="{74023C09-CF49-4BDD-B43F-A7677099E958}" type="pres">
      <dgm:prSet presAssocID="{419BD062-B0AB-4E2C-9238-EF32E1F346A3}" presName="hierRoot2" presStyleCnt="0">
        <dgm:presLayoutVars>
          <dgm:hierBranch val="init"/>
        </dgm:presLayoutVars>
      </dgm:prSet>
      <dgm:spPr/>
    </dgm:pt>
    <dgm:pt modelId="{874A480F-CCB5-4E3A-BCC7-9E985B066D16}" type="pres">
      <dgm:prSet presAssocID="{419BD062-B0AB-4E2C-9238-EF32E1F346A3}" presName="rootComposite" presStyleCnt="0"/>
      <dgm:spPr/>
    </dgm:pt>
    <dgm:pt modelId="{F3A409D1-016A-4AE2-8052-7D430C42C91C}" type="pres">
      <dgm:prSet presAssocID="{419BD062-B0AB-4E2C-9238-EF32E1F346A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BEEE4C12-A6A8-4C15-9FDA-67374CE411BE}" type="pres">
      <dgm:prSet presAssocID="{419BD062-B0AB-4E2C-9238-EF32E1F346A3}" presName="rootConnector" presStyleLbl="node2" presStyleIdx="1" presStyleCnt="5"/>
      <dgm:spPr/>
      <dgm:t>
        <a:bodyPr/>
        <a:lstStyle/>
        <a:p>
          <a:endParaRPr lang="nl-BE"/>
        </a:p>
      </dgm:t>
    </dgm:pt>
    <dgm:pt modelId="{71472A09-DE2D-40E3-8289-6559F60CAC34}" type="pres">
      <dgm:prSet presAssocID="{419BD062-B0AB-4E2C-9238-EF32E1F346A3}" presName="hierChild4" presStyleCnt="0"/>
      <dgm:spPr/>
    </dgm:pt>
    <dgm:pt modelId="{D1B75CC0-D5B1-4DF3-818F-1AAEAC3542A7}" type="pres">
      <dgm:prSet presAssocID="{419BD062-B0AB-4E2C-9238-EF32E1F346A3}" presName="hierChild5" presStyleCnt="0"/>
      <dgm:spPr/>
    </dgm:pt>
    <dgm:pt modelId="{59EE2325-239C-473B-8308-8078CA2CFD00}" type="pres">
      <dgm:prSet presAssocID="{C402AB7E-7799-4134-9CCE-1DCCEF5776E6}" presName="Name37" presStyleLbl="parChTrans1D2" presStyleIdx="2" presStyleCnt="5"/>
      <dgm:spPr/>
      <dgm:t>
        <a:bodyPr/>
        <a:lstStyle/>
        <a:p>
          <a:endParaRPr lang="nl-BE"/>
        </a:p>
      </dgm:t>
    </dgm:pt>
    <dgm:pt modelId="{743F0CE8-AF03-444B-A89D-517480756F39}" type="pres">
      <dgm:prSet presAssocID="{B81A545A-BF14-42ED-9B85-F262496079CA}" presName="hierRoot2" presStyleCnt="0">
        <dgm:presLayoutVars>
          <dgm:hierBranch val="init"/>
        </dgm:presLayoutVars>
      </dgm:prSet>
      <dgm:spPr/>
    </dgm:pt>
    <dgm:pt modelId="{9B58AAD5-862E-4D82-9B59-6BF6A9484C69}" type="pres">
      <dgm:prSet presAssocID="{B81A545A-BF14-42ED-9B85-F262496079CA}" presName="rootComposite" presStyleCnt="0"/>
      <dgm:spPr/>
    </dgm:pt>
    <dgm:pt modelId="{C9879F7D-152A-44FC-AE41-264C482307E5}" type="pres">
      <dgm:prSet presAssocID="{B81A545A-BF14-42ED-9B85-F262496079CA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286D69AC-AC16-4860-BD3C-4672EF5780F2}" type="pres">
      <dgm:prSet presAssocID="{B81A545A-BF14-42ED-9B85-F262496079CA}" presName="rootConnector" presStyleLbl="node2" presStyleIdx="2" presStyleCnt="5"/>
      <dgm:spPr/>
      <dgm:t>
        <a:bodyPr/>
        <a:lstStyle/>
        <a:p>
          <a:endParaRPr lang="nl-BE"/>
        </a:p>
      </dgm:t>
    </dgm:pt>
    <dgm:pt modelId="{FC8D2EEF-90D5-467B-8672-0AC2F77579ED}" type="pres">
      <dgm:prSet presAssocID="{B81A545A-BF14-42ED-9B85-F262496079CA}" presName="hierChild4" presStyleCnt="0"/>
      <dgm:spPr/>
    </dgm:pt>
    <dgm:pt modelId="{17D67B0F-3096-48FB-AB03-823DD0ED083F}" type="pres">
      <dgm:prSet presAssocID="{B81A545A-BF14-42ED-9B85-F262496079CA}" presName="hierChild5" presStyleCnt="0"/>
      <dgm:spPr/>
    </dgm:pt>
    <dgm:pt modelId="{E53436A2-6BC8-4E51-A23A-FBF402F782DD}" type="pres">
      <dgm:prSet presAssocID="{FB70C6DB-9B17-4055-A570-93A5D13F6122}" presName="Name37" presStyleLbl="parChTrans1D2" presStyleIdx="3" presStyleCnt="5"/>
      <dgm:spPr/>
      <dgm:t>
        <a:bodyPr/>
        <a:lstStyle/>
        <a:p>
          <a:endParaRPr lang="nl-BE"/>
        </a:p>
      </dgm:t>
    </dgm:pt>
    <dgm:pt modelId="{F9B219A3-D10C-41F9-8A6A-0EB12A4283A5}" type="pres">
      <dgm:prSet presAssocID="{DDE3D81B-8A60-41D4-BFF3-10839E0FE50E}" presName="hierRoot2" presStyleCnt="0">
        <dgm:presLayoutVars>
          <dgm:hierBranch val="init"/>
        </dgm:presLayoutVars>
      </dgm:prSet>
      <dgm:spPr/>
    </dgm:pt>
    <dgm:pt modelId="{F225A668-C557-44C0-B46E-196444344A76}" type="pres">
      <dgm:prSet presAssocID="{DDE3D81B-8A60-41D4-BFF3-10839E0FE50E}" presName="rootComposite" presStyleCnt="0"/>
      <dgm:spPr/>
    </dgm:pt>
    <dgm:pt modelId="{13A1648A-2BF7-4EC4-A919-B17916C7E8CA}" type="pres">
      <dgm:prSet presAssocID="{DDE3D81B-8A60-41D4-BFF3-10839E0FE50E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4D031E9B-6804-4E24-917A-0573FD1A5450}" type="pres">
      <dgm:prSet presAssocID="{DDE3D81B-8A60-41D4-BFF3-10839E0FE50E}" presName="rootConnector" presStyleLbl="node2" presStyleIdx="3" presStyleCnt="5"/>
      <dgm:spPr/>
      <dgm:t>
        <a:bodyPr/>
        <a:lstStyle/>
        <a:p>
          <a:endParaRPr lang="nl-BE"/>
        </a:p>
      </dgm:t>
    </dgm:pt>
    <dgm:pt modelId="{EBA67341-73AB-4B6D-93E9-851EDB3DFEFB}" type="pres">
      <dgm:prSet presAssocID="{DDE3D81B-8A60-41D4-BFF3-10839E0FE50E}" presName="hierChild4" presStyleCnt="0"/>
      <dgm:spPr/>
    </dgm:pt>
    <dgm:pt modelId="{2243423E-FC8B-414A-A970-3E72CDB462F9}" type="pres">
      <dgm:prSet presAssocID="{DDE3D81B-8A60-41D4-BFF3-10839E0FE50E}" presName="hierChild5" presStyleCnt="0"/>
      <dgm:spPr/>
    </dgm:pt>
    <dgm:pt modelId="{F09C806D-34CB-4302-B273-75A31776D410}" type="pres">
      <dgm:prSet presAssocID="{99427F24-B1BB-4BD2-A5BE-5479667E4CFF}" presName="Name37" presStyleLbl="parChTrans1D2" presStyleIdx="4" presStyleCnt="5"/>
      <dgm:spPr/>
      <dgm:t>
        <a:bodyPr/>
        <a:lstStyle/>
        <a:p>
          <a:endParaRPr lang="nl-BE"/>
        </a:p>
      </dgm:t>
    </dgm:pt>
    <dgm:pt modelId="{99996778-35F2-4D86-9B47-0B62E115AFDE}" type="pres">
      <dgm:prSet presAssocID="{00257ED0-544B-4297-A137-B1F61F94EB26}" presName="hierRoot2" presStyleCnt="0">
        <dgm:presLayoutVars>
          <dgm:hierBranch val="init"/>
        </dgm:presLayoutVars>
      </dgm:prSet>
      <dgm:spPr/>
    </dgm:pt>
    <dgm:pt modelId="{42273ABC-E311-432B-A61F-1CFFC79F015C}" type="pres">
      <dgm:prSet presAssocID="{00257ED0-544B-4297-A137-B1F61F94EB26}" presName="rootComposite" presStyleCnt="0"/>
      <dgm:spPr/>
    </dgm:pt>
    <dgm:pt modelId="{2B3648AD-DEE0-4C8C-AE18-580203EA19B2}" type="pres">
      <dgm:prSet presAssocID="{00257ED0-544B-4297-A137-B1F61F94EB26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3EFCD150-7938-4AAD-9FFF-6C1FEBD1354D}" type="pres">
      <dgm:prSet presAssocID="{00257ED0-544B-4297-A137-B1F61F94EB26}" presName="rootConnector" presStyleLbl="node2" presStyleIdx="4" presStyleCnt="5"/>
      <dgm:spPr/>
      <dgm:t>
        <a:bodyPr/>
        <a:lstStyle/>
        <a:p>
          <a:endParaRPr lang="nl-BE"/>
        </a:p>
      </dgm:t>
    </dgm:pt>
    <dgm:pt modelId="{3AC96749-EAE2-49B7-9F58-C8F2B8F7AD23}" type="pres">
      <dgm:prSet presAssocID="{00257ED0-544B-4297-A137-B1F61F94EB26}" presName="hierChild4" presStyleCnt="0"/>
      <dgm:spPr/>
    </dgm:pt>
    <dgm:pt modelId="{5A15C09E-5080-424C-B8E4-E408B7FE4902}" type="pres">
      <dgm:prSet presAssocID="{00257ED0-544B-4297-A137-B1F61F94EB26}" presName="hierChild5" presStyleCnt="0"/>
      <dgm:spPr/>
    </dgm:pt>
    <dgm:pt modelId="{51541CE0-AFDD-4E3D-8356-E2867BF9816E}" type="pres">
      <dgm:prSet presAssocID="{B079B12D-7943-4D08-99FC-480A411FA0C5}" presName="hierChild3" presStyleCnt="0"/>
      <dgm:spPr/>
    </dgm:pt>
  </dgm:ptLst>
  <dgm:cxnLst>
    <dgm:cxn modelId="{2ABB9A97-2EF3-4B76-A76B-A48C20F8DA6E}" type="presOf" srcId="{E43E64A2-6140-44A0-8CDC-2B3ABDC4A273}" destId="{0EE11DA4-BE57-485C-89C6-04D5CB3B43AE}" srcOrd="1" destOrd="0" presId="urn:microsoft.com/office/officeart/2005/8/layout/orgChart1"/>
    <dgm:cxn modelId="{10BA84AC-D80F-4670-9607-EB66D5173314}" type="presOf" srcId="{B81A545A-BF14-42ED-9B85-F262496079CA}" destId="{C9879F7D-152A-44FC-AE41-264C482307E5}" srcOrd="0" destOrd="0" presId="urn:microsoft.com/office/officeart/2005/8/layout/orgChart1"/>
    <dgm:cxn modelId="{66CAD7BB-26F6-4CEE-A8C8-454E6924EC89}" srcId="{B079B12D-7943-4D08-99FC-480A411FA0C5}" destId="{DDE3D81B-8A60-41D4-BFF3-10839E0FE50E}" srcOrd="3" destOrd="0" parTransId="{FB70C6DB-9B17-4055-A570-93A5D13F6122}" sibTransId="{C2192103-C341-4E26-9BF8-58282D91AE98}"/>
    <dgm:cxn modelId="{22B25880-DB04-40E0-B869-8F9229447166}" type="presOf" srcId="{DDE3D81B-8A60-41D4-BFF3-10839E0FE50E}" destId="{4D031E9B-6804-4E24-917A-0573FD1A5450}" srcOrd="1" destOrd="0" presId="urn:microsoft.com/office/officeart/2005/8/layout/orgChart1"/>
    <dgm:cxn modelId="{CF2E2ED0-1534-480E-8701-B67CD2721998}" type="presOf" srcId="{B81A545A-BF14-42ED-9B85-F262496079CA}" destId="{286D69AC-AC16-4860-BD3C-4672EF5780F2}" srcOrd="1" destOrd="0" presId="urn:microsoft.com/office/officeart/2005/8/layout/orgChart1"/>
    <dgm:cxn modelId="{163C70ED-338F-434F-A138-635A61602418}" type="presOf" srcId="{B079B12D-7943-4D08-99FC-480A411FA0C5}" destId="{71BADF62-915C-4CE2-9AC4-03F03DFFFFD8}" srcOrd="0" destOrd="0" presId="urn:microsoft.com/office/officeart/2005/8/layout/orgChart1"/>
    <dgm:cxn modelId="{076E57E5-9D54-44AA-A719-6BDE4B8A72A3}" type="presOf" srcId="{93DCE354-6595-4DD5-BCF2-DE6D972DD165}" destId="{64DE7243-DB6A-4487-9B11-FFA3B681C084}" srcOrd="0" destOrd="0" presId="urn:microsoft.com/office/officeart/2005/8/layout/orgChart1"/>
    <dgm:cxn modelId="{B43091EC-11FB-481C-978F-EE67478A9952}" type="presOf" srcId="{E43E64A2-6140-44A0-8CDC-2B3ABDC4A273}" destId="{20E67BFE-18EF-4468-BAD5-BA0DA0C3FD12}" srcOrd="0" destOrd="0" presId="urn:microsoft.com/office/officeart/2005/8/layout/orgChart1"/>
    <dgm:cxn modelId="{820CCCC3-EE6D-45BF-84DE-7DCD81239F29}" srcId="{B079B12D-7943-4D08-99FC-480A411FA0C5}" destId="{00257ED0-544B-4297-A137-B1F61F94EB26}" srcOrd="4" destOrd="0" parTransId="{99427F24-B1BB-4BD2-A5BE-5479667E4CFF}" sibTransId="{A75CD257-6E55-404A-BFF1-59660D6FB3D6}"/>
    <dgm:cxn modelId="{FA71B3FF-7AE7-4984-A453-B9F8231201F5}" type="presOf" srcId="{C402AB7E-7799-4134-9CCE-1DCCEF5776E6}" destId="{59EE2325-239C-473B-8308-8078CA2CFD00}" srcOrd="0" destOrd="0" presId="urn:microsoft.com/office/officeart/2005/8/layout/orgChart1"/>
    <dgm:cxn modelId="{0FAFA898-E63D-4C81-9F9B-52F16B980B0C}" srcId="{4C3300E8-C40C-435B-B5A3-ECD972954E7C}" destId="{B079B12D-7943-4D08-99FC-480A411FA0C5}" srcOrd="0" destOrd="0" parTransId="{3B679380-154C-4EEC-A331-8C653074B132}" sibTransId="{7DB83CF2-9632-4A1E-9D7A-8E7641AF3ABD}"/>
    <dgm:cxn modelId="{B98FE3B2-32CF-4B8C-A603-6F84E2FDEFD6}" type="presOf" srcId="{4C3300E8-C40C-435B-B5A3-ECD972954E7C}" destId="{0DB82903-C1C0-4C00-8B37-0DB19C425339}" srcOrd="0" destOrd="0" presId="urn:microsoft.com/office/officeart/2005/8/layout/orgChart1"/>
    <dgm:cxn modelId="{6A85F044-D6C2-46B2-A86C-5742404BDC6B}" srcId="{B079B12D-7943-4D08-99FC-480A411FA0C5}" destId="{419BD062-B0AB-4E2C-9238-EF32E1F346A3}" srcOrd="1" destOrd="0" parTransId="{63772968-EF88-4349-8B47-82DB0DF7A02A}" sibTransId="{4AF33D58-17CD-424A-B8BA-8C484CF9EB87}"/>
    <dgm:cxn modelId="{71BC9F66-4BB1-4351-9ABF-0D6F848126D2}" srcId="{B079B12D-7943-4D08-99FC-480A411FA0C5}" destId="{B81A545A-BF14-42ED-9B85-F262496079CA}" srcOrd="2" destOrd="0" parTransId="{C402AB7E-7799-4134-9CCE-1DCCEF5776E6}" sibTransId="{823A5311-185F-4CA6-8AF0-1428F598B2D8}"/>
    <dgm:cxn modelId="{3DFC4F97-E489-43BC-9398-D0AD42487D76}" type="presOf" srcId="{DDE3D81B-8A60-41D4-BFF3-10839E0FE50E}" destId="{13A1648A-2BF7-4EC4-A919-B17916C7E8CA}" srcOrd="0" destOrd="0" presId="urn:microsoft.com/office/officeart/2005/8/layout/orgChart1"/>
    <dgm:cxn modelId="{50664822-3888-45AA-827F-1F281D928767}" type="presOf" srcId="{99427F24-B1BB-4BD2-A5BE-5479667E4CFF}" destId="{F09C806D-34CB-4302-B273-75A31776D410}" srcOrd="0" destOrd="0" presId="urn:microsoft.com/office/officeart/2005/8/layout/orgChart1"/>
    <dgm:cxn modelId="{4B56B2AC-DC46-456A-8F3C-DE1BA59C8057}" type="presOf" srcId="{B079B12D-7943-4D08-99FC-480A411FA0C5}" destId="{EC8E02A7-15E3-488A-B6C5-D7798376E82E}" srcOrd="1" destOrd="0" presId="urn:microsoft.com/office/officeart/2005/8/layout/orgChart1"/>
    <dgm:cxn modelId="{FAF9AFA7-F09E-43CF-A78C-E931052C5C32}" type="presOf" srcId="{419BD062-B0AB-4E2C-9238-EF32E1F346A3}" destId="{BEEE4C12-A6A8-4C15-9FDA-67374CE411BE}" srcOrd="1" destOrd="0" presId="urn:microsoft.com/office/officeart/2005/8/layout/orgChart1"/>
    <dgm:cxn modelId="{8EAC4D6F-9D26-4566-90F6-B0CE44EC42BC}" srcId="{B079B12D-7943-4D08-99FC-480A411FA0C5}" destId="{E43E64A2-6140-44A0-8CDC-2B3ABDC4A273}" srcOrd="0" destOrd="0" parTransId="{93DCE354-6595-4DD5-BCF2-DE6D972DD165}" sibTransId="{EC8F81C2-D579-44E9-A2EE-FD42BEFEEE40}"/>
    <dgm:cxn modelId="{A6054DDF-FC90-4AB2-8566-5E9F0CC388E6}" type="presOf" srcId="{FB70C6DB-9B17-4055-A570-93A5D13F6122}" destId="{E53436A2-6BC8-4E51-A23A-FBF402F782DD}" srcOrd="0" destOrd="0" presId="urn:microsoft.com/office/officeart/2005/8/layout/orgChart1"/>
    <dgm:cxn modelId="{127B1F28-6C51-48EF-9656-87F2004CB26C}" type="presOf" srcId="{419BD062-B0AB-4E2C-9238-EF32E1F346A3}" destId="{F3A409D1-016A-4AE2-8052-7D430C42C91C}" srcOrd="0" destOrd="0" presId="urn:microsoft.com/office/officeart/2005/8/layout/orgChart1"/>
    <dgm:cxn modelId="{3814CB83-B408-4CA8-8CD3-08D2A3B2C1C8}" type="presOf" srcId="{63772968-EF88-4349-8B47-82DB0DF7A02A}" destId="{E89C7569-1FB4-4A51-84F4-6CC1E168549A}" srcOrd="0" destOrd="0" presId="urn:microsoft.com/office/officeart/2005/8/layout/orgChart1"/>
    <dgm:cxn modelId="{9B6D5E3B-566A-4474-9AE2-9CC75AEE6DDE}" type="presOf" srcId="{00257ED0-544B-4297-A137-B1F61F94EB26}" destId="{2B3648AD-DEE0-4C8C-AE18-580203EA19B2}" srcOrd="0" destOrd="0" presId="urn:microsoft.com/office/officeart/2005/8/layout/orgChart1"/>
    <dgm:cxn modelId="{F7A17D4E-7470-4BB4-A4FF-4DE7BA79E5B0}" type="presOf" srcId="{00257ED0-544B-4297-A137-B1F61F94EB26}" destId="{3EFCD150-7938-4AAD-9FFF-6C1FEBD1354D}" srcOrd="1" destOrd="0" presId="urn:microsoft.com/office/officeart/2005/8/layout/orgChart1"/>
    <dgm:cxn modelId="{E9BF79EC-165A-4447-B4F5-5479B429ED44}" type="presParOf" srcId="{0DB82903-C1C0-4C00-8B37-0DB19C425339}" destId="{005830B4-E007-4DBF-9E5C-3AB549B2630B}" srcOrd="0" destOrd="0" presId="urn:microsoft.com/office/officeart/2005/8/layout/orgChart1"/>
    <dgm:cxn modelId="{C7A175D9-59A0-40AB-8C66-EFE891D48CFF}" type="presParOf" srcId="{005830B4-E007-4DBF-9E5C-3AB549B2630B}" destId="{1D20E58D-94FA-4D4B-A115-5A09F0EA7D18}" srcOrd="0" destOrd="0" presId="urn:microsoft.com/office/officeart/2005/8/layout/orgChart1"/>
    <dgm:cxn modelId="{496EFFD0-9E53-47D6-8A27-CC06F3FC6F5E}" type="presParOf" srcId="{1D20E58D-94FA-4D4B-A115-5A09F0EA7D18}" destId="{71BADF62-915C-4CE2-9AC4-03F03DFFFFD8}" srcOrd="0" destOrd="0" presId="urn:microsoft.com/office/officeart/2005/8/layout/orgChart1"/>
    <dgm:cxn modelId="{B54C8ED3-A828-40FD-B08B-43BB15117910}" type="presParOf" srcId="{1D20E58D-94FA-4D4B-A115-5A09F0EA7D18}" destId="{EC8E02A7-15E3-488A-B6C5-D7798376E82E}" srcOrd="1" destOrd="0" presId="urn:microsoft.com/office/officeart/2005/8/layout/orgChart1"/>
    <dgm:cxn modelId="{B3EA38DA-B9C6-42EB-97A2-955A9FC78D82}" type="presParOf" srcId="{005830B4-E007-4DBF-9E5C-3AB549B2630B}" destId="{8656E3A0-01AA-472F-B342-1C173C37AA37}" srcOrd="1" destOrd="0" presId="urn:microsoft.com/office/officeart/2005/8/layout/orgChart1"/>
    <dgm:cxn modelId="{4E7AD92F-6903-40CF-BCA2-557126888B28}" type="presParOf" srcId="{8656E3A0-01AA-472F-B342-1C173C37AA37}" destId="{64DE7243-DB6A-4487-9B11-FFA3B681C084}" srcOrd="0" destOrd="0" presId="urn:microsoft.com/office/officeart/2005/8/layout/orgChart1"/>
    <dgm:cxn modelId="{43EC7BB3-3BD1-4695-9324-72FF638EB5F5}" type="presParOf" srcId="{8656E3A0-01AA-472F-B342-1C173C37AA37}" destId="{5D6D06B9-A9FF-47A5-88B5-668DA401B366}" srcOrd="1" destOrd="0" presId="urn:microsoft.com/office/officeart/2005/8/layout/orgChart1"/>
    <dgm:cxn modelId="{D395C9E9-ECBA-4049-9048-B9416442390D}" type="presParOf" srcId="{5D6D06B9-A9FF-47A5-88B5-668DA401B366}" destId="{F9D90732-1797-4D51-A18B-D9239F331C52}" srcOrd="0" destOrd="0" presId="urn:microsoft.com/office/officeart/2005/8/layout/orgChart1"/>
    <dgm:cxn modelId="{18CE793D-2FA0-4B25-94A9-7BA35AAEF1FD}" type="presParOf" srcId="{F9D90732-1797-4D51-A18B-D9239F331C52}" destId="{20E67BFE-18EF-4468-BAD5-BA0DA0C3FD12}" srcOrd="0" destOrd="0" presId="urn:microsoft.com/office/officeart/2005/8/layout/orgChart1"/>
    <dgm:cxn modelId="{C0842EC2-DC49-4F90-BC61-F4145526F950}" type="presParOf" srcId="{F9D90732-1797-4D51-A18B-D9239F331C52}" destId="{0EE11DA4-BE57-485C-89C6-04D5CB3B43AE}" srcOrd="1" destOrd="0" presId="urn:microsoft.com/office/officeart/2005/8/layout/orgChart1"/>
    <dgm:cxn modelId="{9D198305-0065-4847-B58F-012C423FC1CD}" type="presParOf" srcId="{5D6D06B9-A9FF-47A5-88B5-668DA401B366}" destId="{0D8C0DDC-050B-46A4-850C-36580AD472B0}" srcOrd="1" destOrd="0" presId="urn:microsoft.com/office/officeart/2005/8/layout/orgChart1"/>
    <dgm:cxn modelId="{E79B0246-0429-479F-8C71-04B6C3333B13}" type="presParOf" srcId="{5D6D06B9-A9FF-47A5-88B5-668DA401B366}" destId="{F801B6F7-874F-43A5-B6E8-A2637E746717}" srcOrd="2" destOrd="0" presId="urn:microsoft.com/office/officeart/2005/8/layout/orgChart1"/>
    <dgm:cxn modelId="{ED570D14-32DF-4348-9A97-3D0A168F4F9D}" type="presParOf" srcId="{8656E3A0-01AA-472F-B342-1C173C37AA37}" destId="{E89C7569-1FB4-4A51-84F4-6CC1E168549A}" srcOrd="2" destOrd="0" presId="urn:microsoft.com/office/officeart/2005/8/layout/orgChart1"/>
    <dgm:cxn modelId="{D7A87AE8-00A4-43BD-B038-01EF05A7F8CF}" type="presParOf" srcId="{8656E3A0-01AA-472F-B342-1C173C37AA37}" destId="{74023C09-CF49-4BDD-B43F-A7677099E958}" srcOrd="3" destOrd="0" presId="urn:microsoft.com/office/officeart/2005/8/layout/orgChart1"/>
    <dgm:cxn modelId="{233514B8-B4C7-4105-952F-CA6B5A26509B}" type="presParOf" srcId="{74023C09-CF49-4BDD-B43F-A7677099E958}" destId="{874A480F-CCB5-4E3A-BCC7-9E985B066D16}" srcOrd="0" destOrd="0" presId="urn:microsoft.com/office/officeart/2005/8/layout/orgChart1"/>
    <dgm:cxn modelId="{A1D897D2-2E61-4911-A71F-A6068A6BAC5F}" type="presParOf" srcId="{874A480F-CCB5-4E3A-BCC7-9E985B066D16}" destId="{F3A409D1-016A-4AE2-8052-7D430C42C91C}" srcOrd="0" destOrd="0" presId="urn:microsoft.com/office/officeart/2005/8/layout/orgChart1"/>
    <dgm:cxn modelId="{9F6AACCC-E2E3-4E8C-B438-36D58063F29D}" type="presParOf" srcId="{874A480F-CCB5-4E3A-BCC7-9E985B066D16}" destId="{BEEE4C12-A6A8-4C15-9FDA-67374CE411BE}" srcOrd="1" destOrd="0" presId="urn:microsoft.com/office/officeart/2005/8/layout/orgChart1"/>
    <dgm:cxn modelId="{A73C27F0-818F-4C93-9316-64F3F373581B}" type="presParOf" srcId="{74023C09-CF49-4BDD-B43F-A7677099E958}" destId="{71472A09-DE2D-40E3-8289-6559F60CAC34}" srcOrd="1" destOrd="0" presId="urn:microsoft.com/office/officeart/2005/8/layout/orgChart1"/>
    <dgm:cxn modelId="{1CEE967F-2723-4FB7-85C7-0D9B13461938}" type="presParOf" srcId="{74023C09-CF49-4BDD-B43F-A7677099E958}" destId="{D1B75CC0-D5B1-4DF3-818F-1AAEAC3542A7}" srcOrd="2" destOrd="0" presId="urn:microsoft.com/office/officeart/2005/8/layout/orgChart1"/>
    <dgm:cxn modelId="{44E55DB8-AD1B-4D83-99C3-E54495FBF7D8}" type="presParOf" srcId="{8656E3A0-01AA-472F-B342-1C173C37AA37}" destId="{59EE2325-239C-473B-8308-8078CA2CFD00}" srcOrd="4" destOrd="0" presId="urn:microsoft.com/office/officeart/2005/8/layout/orgChart1"/>
    <dgm:cxn modelId="{8F4A0BBA-6F76-4D3B-8982-9E64B5825B1C}" type="presParOf" srcId="{8656E3A0-01AA-472F-B342-1C173C37AA37}" destId="{743F0CE8-AF03-444B-A89D-517480756F39}" srcOrd="5" destOrd="0" presId="urn:microsoft.com/office/officeart/2005/8/layout/orgChart1"/>
    <dgm:cxn modelId="{62CAFD40-FDDB-4C42-809B-BFF380A9B0F5}" type="presParOf" srcId="{743F0CE8-AF03-444B-A89D-517480756F39}" destId="{9B58AAD5-862E-4D82-9B59-6BF6A9484C69}" srcOrd="0" destOrd="0" presId="urn:microsoft.com/office/officeart/2005/8/layout/orgChart1"/>
    <dgm:cxn modelId="{12460D90-D45D-49B3-8DCA-49F678F6E5C1}" type="presParOf" srcId="{9B58AAD5-862E-4D82-9B59-6BF6A9484C69}" destId="{C9879F7D-152A-44FC-AE41-264C482307E5}" srcOrd="0" destOrd="0" presId="urn:microsoft.com/office/officeart/2005/8/layout/orgChart1"/>
    <dgm:cxn modelId="{0AFC006D-EFEC-4D72-9549-E16468FE7399}" type="presParOf" srcId="{9B58AAD5-862E-4D82-9B59-6BF6A9484C69}" destId="{286D69AC-AC16-4860-BD3C-4672EF5780F2}" srcOrd="1" destOrd="0" presId="urn:microsoft.com/office/officeart/2005/8/layout/orgChart1"/>
    <dgm:cxn modelId="{00804CE5-23CC-48D2-B5EA-55C0045EECDD}" type="presParOf" srcId="{743F0CE8-AF03-444B-A89D-517480756F39}" destId="{FC8D2EEF-90D5-467B-8672-0AC2F77579ED}" srcOrd="1" destOrd="0" presId="urn:microsoft.com/office/officeart/2005/8/layout/orgChart1"/>
    <dgm:cxn modelId="{C2E1E228-E5E6-49EF-868F-9B0F83511244}" type="presParOf" srcId="{743F0CE8-AF03-444B-A89D-517480756F39}" destId="{17D67B0F-3096-48FB-AB03-823DD0ED083F}" srcOrd="2" destOrd="0" presId="urn:microsoft.com/office/officeart/2005/8/layout/orgChart1"/>
    <dgm:cxn modelId="{858C28A9-FAAD-4F14-920F-16FAA76849A7}" type="presParOf" srcId="{8656E3A0-01AA-472F-B342-1C173C37AA37}" destId="{E53436A2-6BC8-4E51-A23A-FBF402F782DD}" srcOrd="6" destOrd="0" presId="urn:microsoft.com/office/officeart/2005/8/layout/orgChart1"/>
    <dgm:cxn modelId="{C31F962D-083C-4D78-AB7E-A342F4C66F3B}" type="presParOf" srcId="{8656E3A0-01AA-472F-B342-1C173C37AA37}" destId="{F9B219A3-D10C-41F9-8A6A-0EB12A4283A5}" srcOrd="7" destOrd="0" presId="urn:microsoft.com/office/officeart/2005/8/layout/orgChart1"/>
    <dgm:cxn modelId="{33543CEA-4829-4556-8709-F902C7C7D602}" type="presParOf" srcId="{F9B219A3-D10C-41F9-8A6A-0EB12A4283A5}" destId="{F225A668-C557-44C0-B46E-196444344A76}" srcOrd="0" destOrd="0" presId="urn:microsoft.com/office/officeart/2005/8/layout/orgChart1"/>
    <dgm:cxn modelId="{A0691B04-CF9F-46A5-AEBE-9314183E2639}" type="presParOf" srcId="{F225A668-C557-44C0-B46E-196444344A76}" destId="{13A1648A-2BF7-4EC4-A919-B17916C7E8CA}" srcOrd="0" destOrd="0" presId="urn:microsoft.com/office/officeart/2005/8/layout/orgChart1"/>
    <dgm:cxn modelId="{0F900840-7BA1-4B7D-9ECF-226E813EF986}" type="presParOf" srcId="{F225A668-C557-44C0-B46E-196444344A76}" destId="{4D031E9B-6804-4E24-917A-0573FD1A5450}" srcOrd="1" destOrd="0" presId="urn:microsoft.com/office/officeart/2005/8/layout/orgChart1"/>
    <dgm:cxn modelId="{6B924F9E-AED9-42DA-9C52-0F2B1F6C731B}" type="presParOf" srcId="{F9B219A3-D10C-41F9-8A6A-0EB12A4283A5}" destId="{EBA67341-73AB-4B6D-93E9-851EDB3DFEFB}" srcOrd="1" destOrd="0" presId="urn:microsoft.com/office/officeart/2005/8/layout/orgChart1"/>
    <dgm:cxn modelId="{F66A947A-A18F-48D4-BC2E-6F846FA2DA1B}" type="presParOf" srcId="{F9B219A3-D10C-41F9-8A6A-0EB12A4283A5}" destId="{2243423E-FC8B-414A-A970-3E72CDB462F9}" srcOrd="2" destOrd="0" presId="urn:microsoft.com/office/officeart/2005/8/layout/orgChart1"/>
    <dgm:cxn modelId="{F0CED592-70B4-419C-A8F8-D4D11E4446D5}" type="presParOf" srcId="{8656E3A0-01AA-472F-B342-1C173C37AA37}" destId="{F09C806D-34CB-4302-B273-75A31776D410}" srcOrd="8" destOrd="0" presId="urn:microsoft.com/office/officeart/2005/8/layout/orgChart1"/>
    <dgm:cxn modelId="{B0024285-FFD9-427D-966F-9E297A783736}" type="presParOf" srcId="{8656E3A0-01AA-472F-B342-1C173C37AA37}" destId="{99996778-35F2-4D86-9B47-0B62E115AFDE}" srcOrd="9" destOrd="0" presId="urn:microsoft.com/office/officeart/2005/8/layout/orgChart1"/>
    <dgm:cxn modelId="{06BE275E-D393-4365-900B-A2259FA504F8}" type="presParOf" srcId="{99996778-35F2-4D86-9B47-0B62E115AFDE}" destId="{42273ABC-E311-432B-A61F-1CFFC79F015C}" srcOrd="0" destOrd="0" presId="urn:microsoft.com/office/officeart/2005/8/layout/orgChart1"/>
    <dgm:cxn modelId="{39BCA54C-B82D-41D3-958A-3A24DD30C280}" type="presParOf" srcId="{42273ABC-E311-432B-A61F-1CFFC79F015C}" destId="{2B3648AD-DEE0-4C8C-AE18-580203EA19B2}" srcOrd="0" destOrd="0" presId="urn:microsoft.com/office/officeart/2005/8/layout/orgChart1"/>
    <dgm:cxn modelId="{D0769CBF-DBFD-44FA-A4D3-3B5CD8A5C5C1}" type="presParOf" srcId="{42273ABC-E311-432B-A61F-1CFFC79F015C}" destId="{3EFCD150-7938-4AAD-9FFF-6C1FEBD1354D}" srcOrd="1" destOrd="0" presId="urn:microsoft.com/office/officeart/2005/8/layout/orgChart1"/>
    <dgm:cxn modelId="{A3415405-0C3F-4AFE-905D-6BADC9C87C38}" type="presParOf" srcId="{99996778-35F2-4D86-9B47-0B62E115AFDE}" destId="{3AC96749-EAE2-49B7-9F58-C8F2B8F7AD23}" srcOrd="1" destOrd="0" presId="urn:microsoft.com/office/officeart/2005/8/layout/orgChart1"/>
    <dgm:cxn modelId="{20D854A5-33F4-4CDE-9311-7691C3D557B5}" type="presParOf" srcId="{99996778-35F2-4D86-9B47-0B62E115AFDE}" destId="{5A15C09E-5080-424C-B8E4-E408B7FE4902}" srcOrd="2" destOrd="0" presId="urn:microsoft.com/office/officeart/2005/8/layout/orgChart1"/>
    <dgm:cxn modelId="{550E6DEA-B684-499D-A0F9-A3FBE522C6A3}" type="presParOf" srcId="{005830B4-E007-4DBF-9E5C-3AB549B2630B}" destId="{51541CE0-AFDD-4E3D-8356-E2867BF981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C7F020-9263-4A47-AA34-592E0D99F30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B06A1A45-8FAE-45CE-9A3B-3EF3512306E9}">
      <dgm:prSet custT="1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Correctief onderhoud</a:t>
          </a:r>
          <a:endParaRPr kumimoji="0" lang="nl-BE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04A89329-0B8B-455B-9AD8-6B94114CC031}" type="parTrans" cxnId="{B82509DD-2F0D-4A26-BA5B-C65EAB9EEE0F}">
      <dgm:prSet/>
      <dgm:spPr/>
      <dgm:t>
        <a:bodyPr/>
        <a:lstStyle/>
        <a:p>
          <a:endParaRPr lang="nl-BE"/>
        </a:p>
      </dgm:t>
    </dgm:pt>
    <dgm:pt modelId="{AFE7D92C-4B4F-475B-961B-6D4BAE7FE9C9}" type="sibTrans" cxnId="{B82509DD-2F0D-4A26-BA5B-C65EAB9EEE0F}">
      <dgm:prSet/>
      <dgm:spPr/>
      <dgm:t>
        <a:bodyPr/>
        <a:lstStyle/>
        <a:p>
          <a:endParaRPr lang="nl-BE"/>
        </a:p>
      </dgm:t>
    </dgm:pt>
    <dgm:pt modelId="{F5EE649D-C2A0-461B-B40E-DAF5655EC6F2}">
      <dgm:prSet custT="1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Interventies</a:t>
          </a:r>
          <a:endParaRPr kumimoji="0" lang="nl-B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1A6FD162-F7B9-4D7B-A86F-C8B9A7CCBFB4}" type="parTrans" cxnId="{B2D61FD3-16CC-47C2-ADBE-B4C36EFA8349}">
      <dgm:prSet/>
      <dgm:spPr/>
      <dgm:t>
        <a:bodyPr/>
        <a:lstStyle/>
        <a:p>
          <a:endParaRPr lang="nl-BE"/>
        </a:p>
      </dgm:t>
    </dgm:pt>
    <dgm:pt modelId="{69A89DD8-B1A2-4425-A444-853102F4CBE7}" type="sibTrans" cxnId="{B2D61FD3-16CC-47C2-ADBE-B4C36EFA8349}">
      <dgm:prSet/>
      <dgm:spPr/>
      <dgm:t>
        <a:bodyPr/>
        <a:lstStyle/>
        <a:p>
          <a:endParaRPr lang="nl-BE"/>
        </a:p>
      </dgm:t>
    </dgm:pt>
    <dgm:pt modelId="{CAC700B8-A9CF-4AFA-A4E0-5F0A7D5AE10F}">
      <dgm:prSet custT="1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Werkenposten uit de werkencataloog</a:t>
          </a:r>
          <a:endParaRPr kumimoji="0" lang="nl-B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4C13FF85-2844-4C76-B053-FE05F0335273}" type="parTrans" cxnId="{71360AB5-0942-458B-95F9-EEDC44195B42}">
      <dgm:prSet/>
      <dgm:spPr/>
      <dgm:t>
        <a:bodyPr/>
        <a:lstStyle/>
        <a:p>
          <a:endParaRPr lang="nl-BE"/>
        </a:p>
      </dgm:t>
    </dgm:pt>
    <dgm:pt modelId="{7A205F37-EA8D-4672-B11C-8FD9BD260C11}" type="sibTrans" cxnId="{71360AB5-0942-458B-95F9-EEDC44195B42}">
      <dgm:prSet/>
      <dgm:spPr/>
      <dgm:t>
        <a:bodyPr/>
        <a:lstStyle/>
        <a:p>
          <a:endParaRPr lang="nl-BE"/>
        </a:p>
      </dgm:t>
    </dgm:pt>
    <dgm:pt modelId="{0298FCB6-A398-436E-8B86-FEF4C0B14BD9}">
      <dgm:prSet custT="1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Specifieke werken op offerte</a:t>
          </a:r>
          <a:endParaRPr kumimoji="0" lang="nl-B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942A3DE6-3B4A-4D17-8930-1403F231AFFB}" type="parTrans" cxnId="{6145D2BB-8D13-4B35-9E0D-06AA5D3A41A0}">
      <dgm:prSet/>
      <dgm:spPr/>
      <dgm:t>
        <a:bodyPr/>
        <a:lstStyle/>
        <a:p>
          <a:endParaRPr lang="nl-BE"/>
        </a:p>
      </dgm:t>
    </dgm:pt>
    <dgm:pt modelId="{0A411DD9-F767-4C67-9CCF-6E87A524756C}" type="sibTrans" cxnId="{6145D2BB-8D13-4B35-9E0D-06AA5D3A41A0}">
      <dgm:prSet/>
      <dgm:spPr/>
      <dgm:t>
        <a:bodyPr/>
        <a:lstStyle/>
        <a:p>
          <a:endParaRPr lang="nl-BE"/>
        </a:p>
      </dgm:t>
    </dgm:pt>
    <dgm:pt modelId="{F0E096B2-FE3D-4AE3-B10C-EBCCDA2C9619}">
      <dgm:prSet custT="1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Vervangingsmateriaal</a:t>
          </a:r>
          <a:endParaRPr kumimoji="0" lang="nl-BE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6FBA534B-83F2-4444-890C-E4CFD5A984E5}" type="parTrans" cxnId="{E9663FA8-A593-4A90-B555-93D71B247180}">
      <dgm:prSet/>
      <dgm:spPr/>
      <dgm:t>
        <a:bodyPr/>
        <a:lstStyle/>
        <a:p>
          <a:endParaRPr lang="nl-BE"/>
        </a:p>
      </dgm:t>
    </dgm:pt>
    <dgm:pt modelId="{D5D03ACC-6272-4E39-8E5B-076CFF2EE0E0}" type="sibTrans" cxnId="{E9663FA8-A593-4A90-B555-93D71B247180}">
      <dgm:prSet/>
      <dgm:spPr/>
      <dgm:t>
        <a:bodyPr/>
        <a:lstStyle/>
        <a:p>
          <a:endParaRPr lang="nl-BE"/>
        </a:p>
      </dgm:t>
    </dgm:pt>
    <dgm:pt modelId="{3E53A3A4-5D1A-46E0-A074-6E0206F76F34}">
      <dgm:prSet custT="1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Specifieke vervangingen op offerte</a:t>
          </a:r>
          <a:endParaRPr kumimoji="0" lang="nl-B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FA445AFB-98CD-41E9-9E70-7E7B3E4902B6}" type="parTrans" cxnId="{B4680715-E829-413D-8636-545F748D7BA7}">
      <dgm:prSet/>
      <dgm:spPr/>
      <dgm:t>
        <a:bodyPr/>
        <a:lstStyle/>
        <a:p>
          <a:endParaRPr lang="nl-BE"/>
        </a:p>
      </dgm:t>
    </dgm:pt>
    <dgm:pt modelId="{AA2A6306-6084-4C6D-8A51-F300D0BC736C}" type="sibTrans" cxnId="{B4680715-E829-413D-8636-545F748D7BA7}">
      <dgm:prSet/>
      <dgm:spPr/>
      <dgm:t>
        <a:bodyPr/>
        <a:lstStyle/>
        <a:p>
          <a:endParaRPr lang="nl-BE"/>
        </a:p>
      </dgm:t>
    </dgm:pt>
    <dgm:pt modelId="{1A96F9E5-BA27-42F0-A656-F9091172484D}" type="pres">
      <dgm:prSet presAssocID="{93C7F020-9263-4A47-AA34-592E0D99F30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917B017F-80B7-4904-B45D-B9ADC70160E7}" type="pres">
      <dgm:prSet presAssocID="{B06A1A45-8FAE-45CE-9A3B-3EF3512306E9}" presName="hierRoot1" presStyleCnt="0">
        <dgm:presLayoutVars>
          <dgm:hierBranch/>
        </dgm:presLayoutVars>
      </dgm:prSet>
      <dgm:spPr/>
    </dgm:pt>
    <dgm:pt modelId="{6A6D1CF5-994F-4B78-80E6-04D5C700D6A0}" type="pres">
      <dgm:prSet presAssocID="{B06A1A45-8FAE-45CE-9A3B-3EF3512306E9}" presName="rootComposite1" presStyleCnt="0"/>
      <dgm:spPr/>
    </dgm:pt>
    <dgm:pt modelId="{1C49A06C-742F-4F57-A397-D8DB91498C75}" type="pres">
      <dgm:prSet presAssocID="{B06A1A45-8FAE-45CE-9A3B-3EF3512306E9}" presName="rootText1" presStyleLbl="node0" presStyleIdx="0" presStyleCnt="1" custLinFactNeighborX="-24720" custLinFactNeighborY="-34580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E086CE45-2B58-474E-9ABB-027205231BE4}" type="pres">
      <dgm:prSet presAssocID="{B06A1A45-8FAE-45CE-9A3B-3EF3512306E9}" presName="rootConnector1" presStyleLbl="node1" presStyleIdx="0" presStyleCnt="0"/>
      <dgm:spPr/>
      <dgm:t>
        <a:bodyPr/>
        <a:lstStyle/>
        <a:p>
          <a:endParaRPr lang="nl-BE"/>
        </a:p>
      </dgm:t>
    </dgm:pt>
    <dgm:pt modelId="{D1ED4BD3-4AD7-45D7-A053-C0CD03D955A4}" type="pres">
      <dgm:prSet presAssocID="{B06A1A45-8FAE-45CE-9A3B-3EF3512306E9}" presName="hierChild2" presStyleCnt="0"/>
      <dgm:spPr/>
    </dgm:pt>
    <dgm:pt modelId="{4DF88CDE-7B3D-42B0-B4F6-F81EBE27A13F}" type="pres">
      <dgm:prSet presAssocID="{1A6FD162-F7B9-4D7B-A86F-C8B9A7CCBFB4}" presName="Name35" presStyleLbl="parChTrans1D2" presStyleIdx="0" presStyleCnt="2"/>
      <dgm:spPr/>
      <dgm:t>
        <a:bodyPr/>
        <a:lstStyle/>
        <a:p>
          <a:endParaRPr lang="nl-BE"/>
        </a:p>
      </dgm:t>
    </dgm:pt>
    <dgm:pt modelId="{BDCC17F6-3462-42AB-A287-BA46F29A374F}" type="pres">
      <dgm:prSet presAssocID="{F5EE649D-C2A0-461B-B40E-DAF5655EC6F2}" presName="hierRoot2" presStyleCnt="0">
        <dgm:presLayoutVars>
          <dgm:hierBranch val="l"/>
        </dgm:presLayoutVars>
      </dgm:prSet>
      <dgm:spPr/>
    </dgm:pt>
    <dgm:pt modelId="{4061B503-C7B7-41A2-B243-14EE90B958A1}" type="pres">
      <dgm:prSet presAssocID="{F5EE649D-C2A0-461B-B40E-DAF5655EC6F2}" presName="rootComposite" presStyleCnt="0"/>
      <dgm:spPr/>
    </dgm:pt>
    <dgm:pt modelId="{60FCE417-3DEA-4219-A1B5-3F9FAEC91574}" type="pres">
      <dgm:prSet presAssocID="{F5EE649D-C2A0-461B-B40E-DAF5655EC6F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DEB07589-7BEA-462E-949C-26D76CC3BFC1}" type="pres">
      <dgm:prSet presAssocID="{F5EE649D-C2A0-461B-B40E-DAF5655EC6F2}" presName="rootConnector" presStyleLbl="node2" presStyleIdx="0" presStyleCnt="2"/>
      <dgm:spPr/>
      <dgm:t>
        <a:bodyPr/>
        <a:lstStyle/>
        <a:p>
          <a:endParaRPr lang="nl-BE"/>
        </a:p>
      </dgm:t>
    </dgm:pt>
    <dgm:pt modelId="{06A9B311-E0BF-4CBC-8192-A9CFC50689AD}" type="pres">
      <dgm:prSet presAssocID="{F5EE649D-C2A0-461B-B40E-DAF5655EC6F2}" presName="hierChild4" presStyleCnt="0"/>
      <dgm:spPr/>
    </dgm:pt>
    <dgm:pt modelId="{DA3F9151-14D8-48ED-B934-FBA4C147EFC8}" type="pres">
      <dgm:prSet presAssocID="{4C13FF85-2844-4C76-B053-FE05F0335273}" presName="Name50" presStyleLbl="parChTrans1D3" presStyleIdx="0" presStyleCnt="3"/>
      <dgm:spPr/>
      <dgm:t>
        <a:bodyPr/>
        <a:lstStyle/>
        <a:p>
          <a:endParaRPr lang="nl-BE"/>
        </a:p>
      </dgm:t>
    </dgm:pt>
    <dgm:pt modelId="{2E30F9CC-FDDC-43D0-A94E-E880EC8E6029}" type="pres">
      <dgm:prSet presAssocID="{CAC700B8-A9CF-4AFA-A4E0-5F0A7D5AE10F}" presName="hierRoot2" presStyleCnt="0">
        <dgm:presLayoutVars>
          <dgm:hierBranch val="r"/>
        </dgm:presLayoutVars>
      </dgm:prSet>
      <dgm:spPr/>
    </dgm:pt>
    <dgm:pt modelId="{FDC7583E-C238-4545-A940-9DFDBCE40532}" type="pres">
      <dgm:prSet presAssocID="{CAC700B8-A9CF-4AFA-A4E0-5F0A7D5AE10F}" presName="rootComposite" presStyleCnt="0"/>
      <dgm:spPr/>
    </dgm:pt>
    <dgm:pt modelId="{3E61431E-CEE5-46C8-BDEE-0F3F9D35BBA1}" type="pres">
      <dgm:prSet presAssocID="{CAC700B8-A9CF-4AFA-A4E0-5F0A7D5AE10F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C5E35128-C702-4C57-9D6F-9027DAB4490A}" type="pres">
      <dgm:prSet presAssocID="{CAC700B8-A9CF-4AFA-A4E0-5F0A7D5AE10F}" presName="rootConnector" presStyleLbl="node3" presStyleIdx="0" presStyleCnt="3"/>
      <dgm:spPr/>
      <dgm:t>
        <a:bodyPr/>
        <a:lstStyle/>
        <a:p>
          <a:endParaRPr lang="nl-BE"/>
        </a:p>
      </dgm:t>
    </dgm:pt>
    <dgm:pt modelId="{786E7CC2-49A4-4CB6-BE28-D94DE180562E}" type="pres">
      <dgm:prSet presAssocID="{CAC700B8-A9CF-4AFA-A4E0-5F0A7D5AE10F}" presName="hierChild4" presStyleCnt="0"/>
      <dgm:spPr/>
    </dgm:pt>
    <dgm:pt modelId="{1A93591A-8507-47DF-AE54-D565EAA30D72}" type="pres">
      <dgm:prSet presAssocID="{CAC700B8-A9CF-4AFA-A4E0-5F0A7D5AE10F}" presName="hierChild5" presStyleCnt="0"/>
      <dgm:spPr/>
    </dgm:pt>
    <dgm:pt modelId="{BFFD0FCE-7486-4D4B-9B69-E849FCB1652E}" type="pres">
      <dgm:prSet presAssocID="{942A3DE6-3B4A-4D17-8930-1403F231AFFB}" presName="Name50" presStyleLbl="parChTrans1D3" presStyleIdx="1" presStyleCnt="3"/>
      <dgm:spPr/>
      <dgm:t>
        <a:bodyPr/>
        <a:lstStyle/>
        <a:p>
          <a:endParaRPr lang="nl-BE"/>
        </a:p>
      </dgm:t>
    </dgm:pt>
    <dgm:pt modelId="{98C19886-C8B9-441C-B6E3-D621D5282369}" type="pres">
      <dgm:prSet presAssocID="{0298FCB6-A398-436E-8B86-FEF4C0B14BD9}" presName="hierRoot2" presStyleCnt="0">
        <dgm:presLayoutVars>
          <dgm:hierBranch val="r"/>
        </dgm:presLayoutVars>
      </dgm:prSet>
      <dgm:spPr/>
    </dgm:pt>
    <dgm:pt modelId="{B4DD509B-8EF0-42B1-8A0E-C8D43191E7CB}" type="pres">
      <dgm:prSet presAssocID="{0298FCB6-A398-436E-8B86-FEF4C0B14BD9}" presName="rootComposite" presStyleCnt="0"/>
      <dgm:spPr/>
    </dgm:pt>
    <dgm:pt modelId="{06F9A425-7B49-4D31-9C76-E691EBA4AB90}" type="pres">
      <dgm:prSet presAssocID="{0298FCB6-A398-436E-8B86-FEF4C0B14BD9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0EC50B69-900C-440D-9CA5-2D532EC93B45}" type="pres">
      <dgm:prSet presAssocID="{0298FCB6-A398-436E-8B86-FEF4C0B14BD9}" presName="rootConnector" presStyleLbl="node3" presStyleIdx="1" presStyleCnt="3"/>
      <dgm:spPr/>
      <dgm:t>
        <a:bodyPr/>
        <a:lstStyle/>
        <a:p>
          <a:endParaRPr lang="nl-BE"/>
        </a:p>
      </dgm:t>
    </dgm:pt>
    <dgm:pt modelId="{A96921FC-D5B2-432A-A8A8-686DBCE6FE6E}" type="pres">
      <dgm:prSet presAssocID="{0298FCB6-A398-436E-8B86-FEF4C0B14BD9}" presName="hierChild4" presStyleCnt="0"/>
      <dgm:spPr/>
    </dgm:pt>
    <dgm:pt modelId="{413DDD10-2A98-4060-BEC1-4A70D9B7ACBC}" type="pres">
      <dgm:prSet presAssocID="{0298FCB6-A398-436E-8B86-FEF4C0B14BD9}" presName="hierChild5" presStyleCnt="0"/>
      <dgm:spPr/>
    </dgm:pt>
    <dgm:pt modelId="{B463D2CD-4333-499C-AF73-7894B62E63E0}" type="pres">
      <dgm:prSet presAssocID="{F5EE649D-C2A0-461B-B40E-DAF5655EC6F2}" presName="hierChild5" presStyleCnt="0"/>
      <dgm:spPr/>
    </dgm:pt>
    <dgm:pt modelId="{E1E1DD81-A445-4D1C-8B4F-172BED3A3583}" type="pres">
      <dgm:prSet presAssocID="{6FBA534B-83F2-4444-890C-E4CFD5A984E5}" presName="Name35" presStyleLbl="parChTrans1D2" presStyleIdx="1" presStyleCnt="2"/>
      <dgm:spPr/>
      <dgm:t>
        <a:bodyPr/>
        <a:lstStyle/>
        <a:p>
          <a:endParaRPr lang="nl-BE"/>
        </a:p>
      </dgm:t>
    </dgm:pt>
    <dgm:pt modelId="{8F50654F-8B68-461A-B4DF-67EE53FEDC3D}" type="pres">
      <dgm:prSet presAssocID="{F0E096B2-FE3D-4AE3-B10C-EBCCDA2C9619}" presName="hierRoot2" presStyleCnt="0">
        <dgm:presLayoutVars>
          <dgm:hierBranch val="r"/>
        </dgm:presLayoutVars>
      </dgm:prSet>
      <dgm:spPr/>
    </dgm:pt>
    <dgm:pt modelId="{D90FBD2F-494F-49DB-A709-7E60945F4F3D}" type="pres">
      <dgm:prSet presAssocID="{F0E096B2-FE3D-4AE3-B10C-EBCCDA2C9619}" presName="rootComposite" presStyleCnt="0"/>
      <dgm:spPr/>
    </dgm:pt>
    <dgm:pt modelId="{5285DEB5-2D4A-4F6E-A6CA-053455003BC4}" type="pres">
      <dgm:prSet presAssocID="{F0E096B2-FE3D-4AE3-B10C-EBCCDA2C9619}" presName="rootText" presStyleLbl="node2" presStyleIdx="1" presStyleCnt="2" custScaleX="11716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BF24C5A1-CDE3-427E-9ACC-10CA22D8257C}" type="pres">
      <dgm:prSet presAssocID="{F0E096B2-FE3D-4AE3-B10C-EBCCDA2C9619}" presName="rootConnector" presStyleLbl="node2" presStyleIdx="1" presStyleCnt="2"/>
      <dgm:spPr/>
      <dgm:t>
        <a:bodyPr/>
        <a:lstStyle/>
        <a:p>
          <a:endParaRPr lang="nl-BE"/>
        </a:p>
      </dgm:t>
    </dgm:pt>
    <dgm:pt modelId="{77969C8F-1981-4048-A271-111178506566}" type="pres">
      <dgm:prSet presAssocID="{F0E096B2-FE3D-4AE3-B10C-EBCCDA2C9619}" presName="hierChild4" presStyleCnt="0"/>
      <dgm:spPr/>
    </dgm:pt>
    <dgm:pt modelId="{9548366C-3C34-4E35-8EB9-0258280E5035}" type="pres">
      <dgm:prSet presAssocID="{FA445AFB-98CD-41E9-9E70-7E7B3E4902B6}" presName="Name50" presStyleLbl="parChTrans1D3" presStyleIdx="2" presStyleCnt="3"/>
      <dgm:spPr/>
      <dgm:t>
        <a:bodyPr/>
        <a:lstStyle/>
        <a:p>
          <a:endParaRPr lang="nl-BE"/>
        </a:p>
      </dgm:t>
    </dgm:pt>
    <dgm:pt modelId="{13329232-C1C8-4D31-B7AA-5C7BDC68D793}" type="pres">
      <dgm:prSet presAssocID="{3E53A3A4-5D1A-46E0-A074-6E0206F76F34}" presName="hierRoot2" presStyleCnt="0">
        <dgm:presLayoutVars>
          <dgm:hierBranch val="r"/>
        </dgm:presLayoutVars>
      </dgm:prSet>
      <dgm:spPr/>
    </dgm:pt>
    <dgm:pt modelId="{DDA00B29-4580-4A8E-A889-8B9A04011789}" type="pres">
      <dgm:prSet presAssocID="{3E53A3A4-5D1A-46E0-A074-6E0206F76F34}" presName="rootComposite" presStyleCnt="0"/>
      <dgm:spPr/>
    </dgm:pt>
    <dgm:pt modelId="{73D51892-6CF4-4F07-BD88-B23252DD081E}" type="pres">
      <dgm:prSet presAssocID="{3E53A3A4-5D1A-46E0-A074-6E0206F76F34}" presName="rootText" presStyleLbl="node3" presStyleIdx="2" presStyleCnt="3" custLinFactNeighborX="1662" custLinFactNeighborY="26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F2E8C8AA-5558-464A-8BF0-7FEB74EAFABD}" type="pres">
      <dgm:prSet presAssocID="{3E53A3A4-5D1A-46E0-A074-6E0206F76F34}" presName="rootConnector" presStyleLbl="node3" presStyleIdx="2" presStyleCnt="3"/>
      <dgm:spPr/>
      <dgm:t>
        <a:bodyPr/>
        <a:lstStyle/>
        <a:p>
          <a:endParaRPr lang="nl-BE"/>
        </a:p>
      </dgm:t>
    </dgm:pt>
    <dgm:pt modelId="{AAE1830B-9F56-472C-91D3-34319CEA0AC3}" type="pres">
      <dgm:prSet presAssocID="{3E53A3A4-5D1A-46E0-A074-6E0206F76F34}" presName="hierChild4" presStyleCnt="0"/>
      <dgm:spPr/>
    </dgm:pt>
    <dgm:pt modelId="{FFA48860-2EB1-455E-BA9B-919E797B6A89}" type="pres">
      <dgm:prSet presAssocID="{3E53A3A4-5D1A-46E0-A074-6E0206F76F34}" presName="hierChild5" presStyleCnt="0"/>
      <dgm:spPr/>
    </dgm:pt>
    <dgm:pt modelId="{9595752D-7BD2-4457-80BD-744D84F356C2}" type="pres">
      <dgm:prSet presAssocID="{F0E096B2-FE3D-4AE3-B10C-EBCCDA2C9619}" presName="hierChild5" presStyleCnt="0"/>
      <dgm:spPr/>
    </dgm:pt>
    <dgm:pt modelId="{CF638960-CB72-4277-8C66-5189430EDCC3}" type="pres">
      <dgm:prSet presAssocID="{B06A1A45-8FAE-45CE-9A3B-3EF3512306E9}" presName="hierChild3" presStyleCnt="0"/>
      <dgm:spPr/>
    </dgm:pt>
  </dgm:ptLst>
  <dgm:cxnLst>
    <dgm:cxn modelId="{1B351061-22D2-439C-868B-D86F2AF1650F}" type="presOf" srcId="{B06A1A45-8FAE-45CE-9A3B-3EF3512306E9}" destId="{1C49A06C-742F-4F57-A397-D8DB91498C75}" srcOrd="0" destOrd="0" presId="urn:microsoft.com/office/officeart/2005/8/layout/orgChart1"/>
    <dgm:cxn modelId="{D7CC8A8F-A642-4E65-BA22-6CFD26DD5755}" type="presOf" srcId="{3E53A3A4-5D1A-46E0-A074-6E0206F76F34}" destId="{F2E8C8AA-5558-464A-8BF0-7FEB74EAFABD}" srcOrd="1" destOrd="0" presId="urn:microsoft.com/office/officeart/2005/8/layout/orgChart1"/>
    <dgm:cxn modelId="{AA603E83-9B6F-42E5-BBBB-052890BC714B}" type="presOf" srcId="{B06A1A45-8FAE-45CE-9A3B-3EF3512306E9}" destId="{E086CE45-2B58-474E-9ABB-027205231BE4}" srcOrd="1" destOrd="0" presId="urn:microsoft.com/office/officeart/2005/8/layout/orgChart1"/>
    <dgm:cxn modelId="{E3B32876-C931-4650-8982-82320137C69F}" type="presOf" srcId="{F0E096B2-FE3D-4AE3-B10C-EBCCDA2C9619}" destId="{BF24C5A1-CDE3-427E-9ACC-10CA22D8257C}" srcOrd="1" destOrd="0" presId="urn:microsoft.com/office/officeart/2005/8/layout/orgChart1"/>
    <dgm:cxn modelId="{2507BB79-DFF1-4AD9-B86B-1B4B4726B857}" type="presOf" srcId="{942A3DE6-3B4A-4D17-8930-1403F231AFFB}" destId="{BFFD0FCE-7486-4D4B-9B69-E849FCB1652E}" srcOrd="0" destOrd="0" presId="urn:microsoft.com/office/officeart/2005/8/layout/orgChart1"/>
    <dgm:cxn modelId="{AE9AF61A-7964-4707-B7EC-2B5F68F98923}" type="presOf" srcId="{3E53A3A4-5D1A-46E0-A074-6E0206F76F34}" destId="{73D51892-6CF4-4F07-BD88-B23252DD081E}" srcOrd="0" destOrd="0" presId="urn:microsoft.com/office/officeart/2005/8/layout/orgChart1"/>
    <dgm:cxn modelId="{B82509DD-2F0D-4A26-BA5B-C65EAB9EEE0F}" srcId="{93C7F020-9263-4A47-AA34-592E0D99F30D}" destId="{B06A1A45-8FAE-45CE-9A3B-3EF3512306E9}" srcOrd="0" destOrd="0" parTransId="{04A89329-0B8B-455B-9AD8-6B94114CC031}" sibTransId="{AFE7D92C-4B4F-475B-961B-6D4BAE7FE9C9}"/>
    <dgm:cxn modelId="{71360AB5-0942-458B-95F9-EEDC44195B42}" srcId="{F5EE649D-C2A0-461B-B40E-DAF5655EC6F2}" destId="{CAC700B8-A9CF-4AFA-A4E0-5F0A7D5AE10F}" srcOrd="0" destOrd="0" parTransId="{4C13FF85-2844-4C76-B053-FE05F0335273}" sibTransId="{7A205F37-EA8D-4672-B11C-8FD9BD260C11}"/>
    <dgm:cxn modelId="{B2D61FD3-16CC-47C2-ADBE-B4C36EFA8349}" srcId="{B06A1A45-8FAE-45CE-9A3B-3EF3512306E9}" destId="{F5EE649D-C2A0-461B-B40E-DAF5655EC6F2}" srcOrd="0" destOrd="0" parTransId="{1A6FD162-F7B9-4D7B-A86F-C8B9A7CCBFB4}" sibTransId="{69A89DD8-B1A2-4425-A444-853102F4CBE7}"/>
    <dgm:cxn modelId="{0AFC726F-E650-4302-AA77-B4293B4A436B}" type="presOf" srcId="{CAC700B8-A9CF-4AFA-A4E0-5F0A7D5AE10F}" destId="{3E61431E-CEE5-46C8-BDEE-0F3F9D35BBA1}" srcOrd="0" destOrd="0" presId="urn:microsoft.com/office/officeart/2005/8/layout/orgChart1"/>
    <dgm:cxn modelId="{92496A1E-30A5-4EE0-9BF3-BF90F7B8E4B6}" type="presOf" srcId="{F5EE649D-C2A0-461B-B40E-DAF5655EC6F2}" destId="{60FCE417-3DEA-4219-A1B5-3F9FAEC91574}" srcOrd="0" destOrd="0" presId="urn:microsoft.com/office/officeart/2005/8/layout/orgChart1"/>
    <dgm:cxn modelId="{8457F47A-46D9-475A-91CB-4E9B7F2DBE12}" type="presOf" srcId="{93C7F020-9263-4A47-AA34-592E0D99F30D}" destId="{1A96F9E5-BA27-42F0-A656-F9091172484D}" srcOrd="0" destOrd="0" presId="urn:microsoft.com/office/officeart/2005/8/layout/orgChart1"/>
    <dgm:cxn modelId="{6FEF417D-733B-4820-AD93-FE30A16E1CA8}" type="presOf" srcId="{6FBA534B-83F2-4444-890C-E4CFD5A984E5}" destId="{E1E1DD81-A445-4D1C-8B4F-172BED3A3583}" srcOrd="0" destOrd="0" presId="urn:microsoft.com/office/officeart/2005/8/layout/orgChart1"/>
    <dgm:cxn modelId="{B4680715-E829-413D-8636-545F748D7BA7}" srcId="{F0E096B2-FE3D-4AE3-B10C-EBCCDA2C9619}" destId="{3E53A3A4-5D1A-46E0-A074-6E0206F76F34}" srcOrd="0" destOrd="0" parTransId="{FA445AFB-98CD-41E9-9E70-7E7B3E4902B6}" sibTransId="{AA2A6306-6084-4C6D-8A51-F300D0BC736C}"/>
    <dgm:cxn modelId="{2002676D-4D55-4C5E-A8B3-8184132FAA04}" type="presOf" srcId="{CAC700B8-A9CF-4AFA-A4E0-5F0A7D5AE10F}" destId="{C5E35128-C702-4C57-9D6F-9027DAB4490A}" srcOrd="1" destOrd="0" presId="urn:microsoft.com/office/officeart/2005/8/layout/orgChart1"/>
    <dgm:cxn modelId="{6145D2BB-8D13-4B35-9E0D-06AA5D3A41A0}" srcId="{F5EE649D-C2A0-461B-B40E-DAF5655EC6F2}" destId="{0298FCB6-A398-436E-8B86-FEF4C0B14BD9}" srcOrd="1" destOrd="0" parTransId="{942A3DE6-3B4A-4D17-8930-1403F231AFFB}" sibTransId="{0A411DD9-F767-4C67-9CCF-6E87A524756C}"/>
    <dgm:cxn modelId="{27EF54A0-BCE7-4797-9435-9293F09035F1}" type="presOf" srcId="{0298FCB6-A398-436E-8B86-FEF4C0B14BD9}" destId="{0EC50B69-900C-440D-9CA5-2D532EC93B45}" srcOrd="1" destOrd="0" presId="urn:microsoft.com/office/officeart/2005/8/layout/orgChart1"/>
    <dgm:cxn modelId="{4BD372A5-36DB-42F2-BE11-D74B4640004C}" type="presOf" srcId="{1A6FD162-F7B9-4D7B-A86F-C8B9A7CCBFB4}" destId="{4DF88CDE-7B3D-42B0-B4F6-F81EBE27A13F}" srcOrd="0" destOrd="0" presId="urn:microsoft.com/office/officeart/2005/8/layout/orgChart1"/>
    <dgm:cxn modelId="{E9663FA8-A593-4A90-B555-93D71B247180}" srcId="{B06A1A45-8FAE-45CE-9A3B-3EF3512306E9}" destId="{F0E096B2-FE3D-4AE3-B10C-EBCCDA2C9619}" srcOrd="1" destOrd="0" parTransId="{6FBA534B-83F2-4444-890C-E4CFD5A984E5}" sibTransId="{D5D03ACC-6272-4E39-8E5B-076CFF2EE0E0}"/>
    <dgm:cxn modelId="{CFFA78D7-B107-41FF-AD76-960C354AD9F4}" type="presOf" srcId="{4C13FF85-2844-4C76-B053-FE05F0335273}" destId="{DA3F9151-14D8-48ED-B934-FBA4C147EFC8}" srcOrd="0" destOrd="0" presId="urn:microsoft.com/office/officeart/2005/8/layout/orgChart1"/>
    <dgm:cxn modelId="{6B4D4305-6D71-471C-B178-22EFB01AB9EE}" type="presOf" srcId="{FA445AFB-98CD-41E9-9E70-7E7B3E4902B6}" destId="{9548366C-3C34-4E35-8EB9-0258280E5035}" srcOrd="0" destOrd="0" presId="urn:microsoft.com/office/officeart/2005/8/layout/orgChart1"/>
    <dgm:cxn modelId="{C9C7CC93-69F3-4907-9190-9C436A9D19A4}" type="presOf" srcId="{0298FCB6-A398-436E-8B86-FEF4C0B14BD9}" destId="{06F9A425-7B49-4D31-9C76-E691EBA4AB90}" srcOrd="0" destOrd="0" presId="urn:microsoft.com/office/officeart/2005/8/layout/orgChart1"/>
    <dgm:cxn modelId="{A794FF7C-FE3B-4C7D-BD65-6DE46FBF47A5}" type="presOf" srcId="{F5EE649D-C2A0-461B-B40E-DAF5655EC6F2}" destId="{DEB07589-7BEA-462E-949C-26D76CC3BFC1}" srcOrd="1" destOrd="0" presId="urn:microsoft.com/office/officeart/2005/8/layout/orgChart1"/>
    <dgm:cxn modelId="{D19DC23B-BF4B-44FE-9711-DB6D756591A0}" type="presOf" srcId="{F0E096B2-FE3D-4AE3-B10C-EBCCDA2C9619}" destId="{5285DEB5-2D4A-4F6E-A6CA-053455003BC4}" srcOrd="0" destOrd="0" presId="urn:microsoft.com/office/officeart/2005/8/layout/orgChart1"/>
    <dgm:cxn modelId="{B1AD83A3-B53E-4483-A81C-A72388FC881D}" type="presParOf" srcId="{1A96F9E5-BA27-42F0-A656-F9091172484D}" destId="{917B017F-80B7-4904-B45D-B9ADC70160E7}" srcOrd="0" destOrd="0" presId="urn:microsoft.com/office/officeart/2005/8/layout/orgChart1"/>
    <dgm:cxn modelId="{698813D4-B6E7-40D1-A1DF-A885010B2CD1}" type="presParOf" srcId="{917B017F-80B7-4904-B45D-B9ADC70160E7}" destId="{6A6D1CF5-994F-4B78-80E6-04D5C700D6A0}" srcOrd="0" destOrd="0" presId="urn:microsoft.com/office/officeart/2005/8/layout/orgChart1"/>
    <dgm:cxn modelId="{7A15D105-3EAD-49EE-9FAD-CEF0241B8884}" type="presParOf" srcId="{6A6D1CF5-994F-4B78-80E6-04D5C700D6A0}" destId="{1C49A06C-742F-4F57-A397-D8DB91498C75}" srcOrd="0" destOrd="0" presId="urn:microsoft.com/office/officeart/2005/8/layout/orgChart1"/>
    <dgm:cxn modelId="{F673D3E5-8AF0-4E71-BABB-04FCE03D220C}" type="presParOf" srcId="{6A6D1CF5-994F-4B78-80E6-04D5C700D6A0}" destId="{E086CE45-2B58-474E-9ABB-027205231BE4}" srcOrd="1" destOrd="0" presId="urn:microsoft.com/office/officeart/2005/8/layout/orgChart1"/>
    <dgm:cxn modelId="{62B4457C-00E2-400B-AF00-524F95019332}" type="presParOf" srcId="{917B017F-80B7-4904-B45D-B9ADC70160E7}" destId="{D1ED4BD3-4AD7-45D7-A053-C0CD03D955A4}" srcOrd="1" destOrd="0" presId="urn:microsoft.com/office/officeart/2005/8/layout/orgChart1"/>
    <dgm:cxn modelId="{848696C7-F3F5-48B6-83CC-EC49D33DEF68}" type="presParOf" srcId="{D1ED4BD3-4AD7-45D7-A053-C0CD03D955A4}" destId="{4DF88CDE-7B3D-42B0-B4F6-F81EBE27A13F}" srcOrd="0" destOrd="0" presId="urn:microsoft.com/office/officeart/2005/8/layout/orgChart1"/>
    <dgm:cxn modelId="{A1528958-7D5D-43F5-B120-258C93683B11}" type="presParOf" srcId="{D1ED4BD3-4AD7-45D7-A053-C0CD03D955A4}" destId="{BDCC17F6-3462-42AB-A287-BA46F29A374F}" srcOrd="1" destOrd="0" presId="urn:microsoft.com/office/officeart/2005/8/layout/orgChart1"/>
    <dgm:cxn modelId="{AF966041-C1BB-428A-A6F6-405921006225}" type="presParOf" srcId="{BDCC17F6-3462-42AB-A287-BA46F29A374F}" destId="{4061B503-C7B7-41A2-B243-14EE90B958A1}" srcOrd="0" destOrd="0" presId="urn:microsoft.com/office/officeart/2005/8/layout/orgChart1"/>
    <dgm:cxn modelId="{272E7C4F-10EF-4D50-9D06-5B78487218AA}" type="presParOf" srcId="{4061B503-C7B7-41A2-B243-14EE90B958A1}" destId="{60FCE417-3DEA-4219-A1B5-3F9FAEC91574}" srcOrd="0" destOrd="0" presId="urn:microsoft.com/office/officeart/2005/8/layout/orgChart1"/>
    <dgm:cxn modelId="{6BB22F54-FA6F-4710-BC18-725F36B42EF1}" type="presParOf" srcId="{4061B503-C7B7-41A2-B243-14EE90B958A1}" destId="{DEB07589-7BEA-462E-949C-26D76CC3BFC1}" srcOrd="1" destOrd="0" presId="urn:microsoft.com/office/officeart/2005/8/layout/orgChart1"/>
    <dgm:cxn modelId="{41FD8A47-7216-4C8C-A919-E1675CB476D9}" type="presParOf" srcId="{BDCC17F6-3462-42AB-A287-BA46F29A374F}" destId="{06A9B311-E0BF-4CBC-8192-A9CFC50689AD}" srcOrd="1" destOrd="0" presId="urn:microsoft.com/office/officeart/2005/8/layout/orgChart1"/>
    <dgm:cxn modelId="{0AD4A145-AD15-4461-94CE-6077B44ED193}" type="presParOf" srcId="{06A9B311-E0BF-4CBC-8192-A9CFC50689AD}" destId="{DA3F9151-14D8-48ED-B934-FBA4C147EFC8}" srcOrd="0" destOrd="0" presId="urn:microsoft.com/office/officeart/2005/8/layout/orgChart1"/>
    <dgm:cxn modelId="{FC3789E4-4ACB-4CBD-8E08-87CBDD945012}" type="presParOf" srcId="{06A9B311-E0BF-4CBC-8192-A9CFC50689AD}" destId="{2E30F9CC-FDDC-43D0-A94E-E880EC8E6029}" srcOrd="1" destOrd="0" presId="urn:microsoft.com/office/officeart/2005/8/layout/orgChart1"/>
    <dgm:cxn modelId="{C6A74E13-E9F8-4706-BCFD-2F66C5FA4D74}" type="presParOf" srcId="{2E30F9CC-FDDC-43D0-A94E-E880EC8E6029}" destId="{FDC7583E-C238-4545-A940-9DFDBCE40532}" srcOrd="0" destOrd="0" presId="urn:microsoft.com/office/officeart/2005/8/layout/orgChart1"/>
    <dgm:cxn modelId="{225272C2-C31A-42CF-AAA9-6AD28318563F}" type="presParOf" srcId="{FDC7583E-C238-4545-A940-9DFDBCE40532}" destId="{3E61431E-CEE5-46C8-BDEE-0F3F9D35BBA1}" srcOrd="0" destOrd="0" presId="urn:microsoft.com/office/officeart/2005/8/layout/orgChart1"/>
    <dgm:cxn modelId="{91CB52E6-64C1-4992-9F42-C423DED5A7D5}" type="presParOf" srcId="{FDC7583E-C238-4545-A940-9DFDBCE40532}" destId="{C5E35128-C702-4C57-9D6F-9027DAB4490A}" srcOrd="1" destOrd="0" presId="urn:microsoft.com/office/officeart/2005/8/layout/orgChart1"/>
    <dgm:cxn modelId="{0310CA78-5344-4ACE-8CCE-8CCE4FB70DC8}" type="presParOf" srcId="{2E30F9CC-FDDC-43D0-A94E-E880EC8E6029}" destId="{786E7CC2-49A4-4CB6-BE28-D94DE180562E}" srcOrd="1" destOrd="0" presId="urn:microsoft.com/office/officeart/2005/8/layout/orgChart1"/>
    <dgm:cxn modelId="{03A084DA-7DDE-4B14-9630-F542BF7F49AA}" type="presParOf" srcId="{2E30F9CC-FDDC-43D0-A94E-E880EC8E6029}" destId="{1A93591A-8507-47DF-AE54-D565EAA30D72}" srcOrd="2" destOrd="0" presId="urn:microsoft.com/office/officeart/2005/8/layout/orgChart1"/>
    <dgm:cxn modelId="{F7C2A097-664A-4C80-82C8-086E43077EEC}" type="presParOf" srcId="{06A9B311-E0BF-4CBC-8192-A9CFC50689AD}" destId="{BFFD0FCE-7486-4D4B-9B69-E849FCB1652E}" srcOrd="2" destOrd="0" presId="urn:microsoft.com/office/officeart/2005/8/layout/orgChart1"/>
    <dgm:cxn modelId="{B4BEF738-EF44-487A-963F-A43D5AFA187E}" type="presParOf" srcId="{06A9B311-E0BF-4CBC-8192-A9CFC50689AD}" destId="{98C19886-C8B9-441C-B6E3-D621D5282369}" srcOrd="3" destOrd="0" presId="urn:microsoft.com/office/officeart/2005/8/layout/orgChart1"/>
    <dgm:cxn modelId="{DFD3CBD0-0570-45BD-9CC2-15ACB2CB8022}" type="presParOf" srcId="{98C19886-C8B9-441C-B6E3-D621D5282369}" destId="{B4DD509B-8EF0-42B1-8A0E-C8D43191E7CB}" srcOrd="0" destOrd="0" presId="urn:microsoft.com/office/officeart/2005/8/layout/orgChart1"/>
    <dgm:cxn modelId="{3684F670-47A3-48F5-B0E3-18055446B686}" type="presParOf" srcId="{B4DD509B-8EF0-42B1-8A0E-C8D43191E7CB}" destId="{06F9A425-7B49-4D31-9C76-E691EBA4AB90}" srcOrd="0" destOrd="0" presId="urn:microsoft.com/office/officeart/2005/8/layout/orgChart1"/>
    <dgm:cxn modelId="{DD1B5B09-D915-4F95-96AF-A17B5A428E02}" type="presParOf" srcId="{B4DD509B-8EF0-42B1-8A0E-C8D43191E7CB}" destId="{0EC50B69-900C-440D-9CA5-2D532EC93B45}" srcOrd="1" destOrd="0" presId="urn:microsoft.com/office/officeart/2005/8/layout/orgChart1"/>
    <dgm:cxn modelId="{4AA87FAF-2EEF-4209-9B04-14741B496819}" type="presParOf" srcId="{98C19886-C8B9-441C-B6E3-D621D5282369}" destId="{A96921FC-D5B2-432A-A8A8-686DBCE6FE6E}" srcOrd="1" destOrd="0" presId="urn:microsoft.com/office/officeart/2005/8/layout/orgChart1"/>
    <dgm:cxn modelId="{C50A7824-19CD-4059-A77E-5F0CE05C17C4}" type="presParOf" srcId="{98C19886-C8B9-441C-B6E3-D621D5282369}" destId="{413DDD10-2A98-4060-BEC1-4A70D9B7ACBC}" srcOrd="2" destOrd="0" presId="urn:microsoft.com/office/officeart/2005/8/layout/orgChart1"/>
    <dgm:cxn modelId="{0C13E9C3-4C79-4659-A903-5FCFC3DE855F}" type="presParOf" srcId="{BDCC17F6-3462-42AB-A287-BA46F29A374F}" destId="{B463D2CD-4333-499C-AF73-7894B62E63E0}" srcOrd="2" destOrd="0" presId="urn:microsoft.com/office/officeart/2005/8/layout/orgChart1"/>
    <dgm:cxn modelId="{06BD3FD9-D47D-4150-B647-A5BC1BB00B8F}" type="presParOf" srcId="{D1ED4BD3-4AD7-45D7-A053-C0CD03D955A4}" destId="{E1E1DD81-A445-4D1C-8B4F-172BED3A3583}" srcOrd="2" destOrd="0" presId="urn:microsoft.com/office/officeart/2005/8/layout/orgChart1"/>
    <dgm:cxn modelId="{21E3C690-9231-402B-8C86-F14ED20EBEB8}" type="presParOf" srcId="{D1ED4BD3-4AD7-45D7-A053-C0CD03D955A4}" destId="{8F50654F-8B68-461A-B4DF-67EE53FEDC3D}" srcOrd="3" destOrd="0" presId="urn:microsoft.com/office/officeart/2005/8/layout/orgChart1"/>
    <dgm:cxn modelId="{E70C65A7-4FA7-4A3C-B2D3-57D392F2A2EF}" type="presParOf" srcId="{8F50654F-8B68-461A-B4DF-67EE53FEDC3D}" destId="{D90FBD2F-494F-49DB-A709-7E60945F4F3D}" srcOrd="0" destOrd="0" presId="urn:microsoft.com/office/officeart/2005/8/layout/orgChart1"/>
    <dgm:cxn modelId="{2D2EB9E3-E998-4A0D-9204-6088D8909617}" type="presParOf" srcId="{D90FBD2F-494F-49DB-A709-7E60945F4F3D}" destId="{5285DEB5-2D4A-4F6E-A6CA-053455003BC4}" srcOrd="0" destOrd="0" presId="urn:microsoft.com/office/officeart/2005/8/layout/orgChart1"/>
    <dgm:cxn modelId="{5D2D5C44-39CC-4FFD-B394-61AF7D9A5742}" type="presParOf" srcId="{D90FBD2F-494F-49DB-A709-7E60945F4F3D}" destId="{BF24C5A1-CDE3-427E-9ACC-10CA22D8257C}" srcOrd="1" destOrd="0" presId="urn:microsoft.com/office/officeart/2005/8/layout/orgChart1"/>
    <dgm:cxn modelId="{5B7BBBC0-8AF2-4DD3-8957-29768EF26352}" type="presParOf" srcId="{8F50654F-8B68-461A-B4DF-67EE53FEDC3D}" destId="{77969C8F-1981-4048-A271-111178506566}" srcOrd="1" destOrd="0" presId="urn:microsoft.com/office/officeart/2005/8/layout/orgChart1"/>
    <dgm:cxn modelId="{47160D7E-58D8-45CA-A4F0-145C16B3E706}" type="presParOf" srcId="{77969C8F-1981-4048-A271-111178506566}" destId="{9548366C-3C34-4E35-8EB9-0258280E5035}" srcOrd="0" destOrd="0" presId="urn:microsoft.com/office/officeart/2005/8/layout/orgChart1"/>
    <dgm:cxn modelId="{F6F17623-9D94-4592-8A8F-D41A5CF39D7D}" type="presParOf" srcId="{77969C8F-1981-4048-A271-111178506566}" destId="{13329232-C1C8-4D31-B7AA-5C7BDC68D793}" srcOrd="1" destOrd="0" presId="urn:microsoft.com/office/officeart/2005/8/layout/orgChart1"/>
    <dgm:cxn modelId="{1BFEA4F6-5691-4556-A08B-828DC2CFE5D0}" type="presParOf" srcId="{13329232-C1C8-4D31-B7AA-5C7BDC68D793}" destId="{DDA00B29-4580-4A8E-A889-8B9A04011789}" srcOrd="0" destOrd="0" presId="urn:microsoft.com/office/officeart/2005/8/layout/orgChart1"/>
    <dgm:cxn modelId="{DC7DEA28-ACD6-4289-9196-18B278813BEF}" type="presParOf" srcId="{DDA00B29-4580-4A8E-A889-8B9A04011789}" destId="{73D51892-6CF4-4F07-BD88-B23252DD081E}" srcOrd="0" destOrd="0" presId="urn:microsoft.com/office/officeart/2005/8/layout/orgChart1"/>
    <dgm:cxn modelId="{F29A5A4B-E22C-4A66-9168-ABF52E9D6471}" type="presParOf" srcId="{DDA00B29-4580-4A8E-A889-8B9A04011789}" destId="{F2E8C8AA-5558-464A-8BF0-7FEB74EAFABD}" srcOrd="1" destOrd="0" presId="urn:microsoft.com/office/officeart/2005/8/layout/orgChart1"/>
    <dgm:cxn modelId="{4E0E9EAF-09D4-4F48-896E-DF41FA2C7B2B}" type="presParOf" srcId="{13329232-C1C8-4D31-B7AA-5C7BDC68D793}" destId="{AAE1830B-9F56-472C-91D3-34319CEA0AC3}" srcOrd="1" destOrd="0" presId="urn:microsoft.com/office/officeart/2005/8/layout/orgChart1"/>
    <dgm:cxn modelId="{EF7E7BEC-5278-464C-B01C-D0410DA8FFB7}" type="presParOf" srcId="{13329232-C1C8-4D31-B7AA-5C7BDC68D793}" destId="{FFA48860-2EB1-455E-BA9B-919E797B6A89}" srcOrd="2" destOrd="0" presId="urn:microsoft.com/office/officeart/2005/8/layout/orgChart1"/>
    <dgm:cxn modelId="{594FD20A-5347-4E5C-9D12-2B220C231209}" type="presParOf" srcId="{8F50654F-8B68-461A-B4DF-67EE53FEDC3D}" destId="{9595752D-7BD2-4457-80BD-744D84F356C2}" srcOrd="2" destOrd="0" presId="urn:microsoft.com/office/officeart/2005/8/layout/orgChart1"/>
    <dgm:cxn modelId="{7425AA37-C0DE-4A82-B7ED-E358836B0AFD}" type="presParOf" srcId="{917B017F-80B7-4904-B45D-B9ADC70160E7}" destId="{CF638960-CB72-4277-8C66-5189430EDCC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3300E8-C40C-435B-B5A3-ECD972954E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B079B12D-7943-4D08-99FC-480A411FA0C5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Open  Overeenkomst</a:t>
          </a:r>
          <a:endParaRPr lang="nl-BE" dirty="0">
            <a:solidFill>
              <a:schemeClr val="tx1"/>
            </a:solidFill>
          </a:endParaRPr>
        </a:p>
      </dgm:t>
    </dgm:pt>
    <dgm:pt modelId="{3B679380-154C-4EEC-A331-8C653074B132}" type="parTrans" cxnId="{0FAFA898-E63D-4C81-9F9B-52F16B980B0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7DB83CF2-9632-4A1E-9D7A-8E7641AF3ABD}" type="sibTrans" cxnId="{0FAFA898-E63D-4C81-9F9B-52F16B980B0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E43E64A2-6140-44A0-8CDC-2B3ABDC4A273}">
      <dgm:prSet phldrT="[Text]"/>
      <dgm:spPr>
        <a:solidFill>
          <a:schemeClr val="accent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Contractuele en technische ondersteuning</a:t>
          </a:r>
          <a:endParaRPr lang="nl-BE" dirty="0">
            <a:solidFill>
              <a:schemeClr val="tx1"/>
            </a:solidFill>
          </a:endParaRPr>
        </a:p>
      </dgm:t>
    </dgm:pt>
    <dgm:pt modelId="{93DCE354-6595-4DD5-BCF2-DE6D972DD165}" type="parTrans" cxnId="{8EAC4D6F-9D26-4566-90F6-B0CE44EC42B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EC8F81C2-D579-44E9-A2EE-FD42BEFEEE40}" type="sibTrans" cxnId="{8EAC4D6F-9D26-4566-90F6-B0CE44EC42BC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419BD062-B0AB-4E2C-9238-EF32E1F346A3}">
      <dgm:prSet phldrT="[Text]"/>
      <dgm:spPr>
        <a:solidFill>
          <a:schemeClr val="accent3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Preventief onderhoud</a:t>
          </a:r>
          <a:endParaRPr lang="nl-BE" dirty="0">
            <a:solidFill>
              <a:schemeClr val="tx1"/>
            </a:solidFill>
          </a:endParaRPr>
        </a:p>
      </dgm:t>
    </dgm:pt>
    <dgm:pt modelId="{63772968-EF88-4349-8B47-82DB0DF7A02A}" type="parTrans" cxnId="{6A85F044-D6C2-46B2-A86C-5742404BDC6B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4AF33D58-17CD-424A-B8BA-8C484CF9EB87}" type="sibTrans" cxnId="{6A85F044-D6C2-46B2-A86C-5742404BDC6B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B81A545A-BF14-42ED-9B85-F262496079CA}">
      <dgm:prSet phldrT="[Text]"/>
      <dgm:spPr>
        <a:solidFill>
          <a:schemeClr val="accent4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Correctief onderhoud</a:t>
          </a:r>
          <a:endParaRPr lang="nl-BE" dirty="0">
            <a:solidFill>
              <a:schemeClr val="tx1"/>
            </a:solidFill>
          </a:endParaRPr>
        </a:p>
      </dgm:t>
    </dgm:pt>
    <dgm:pt modelId="{C402AB7E-7799-4134-9CCE-1DCCEF5776E6}" type="parTrans" cxnId="{71BC9F66-4BB1-4351-9ABF-0D6F848126D2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823A5311-185F-4CA6-8AF0-1428F598B2D8}" type="sibTrans" cxnId="{71BC9F66-4BB1-4351-9ABF-0D6F848126D2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DDE3D81B-8A60-41D4-BFF3-10839E0FE50E}">
      <dgm:prSet/>
      <dgm:spPr>
        <a:solidFill>
          <a:schemeClr val="accent5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Investeringen</a:t>
          </a:r>
          <a:endParaRPr lang="nl-BE" dirty="0">
            <a:solidFill>
              <a:schemeClr val="tx1"/>
            </a:solidFill>
          </a:endParaRPr>
        </a:p>
      </dgm:t>
    </dgm:pt>
    <dgm:pt modelId="{FB70C6DB-9B17-4055-A570-93A5D13F6122}" type="parTrans" cxnId="{66CAD7BB-26F6-4CEE-A8C8-454E6924EC8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C2192103-C341-4E26-9BF8-58282D91AE98}" type="sibTrans" cxnId="{66CAD7BB-26F6-4CEE-A8C8-454E6924EC8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00257ED0-544B-4297-A137-B1F61F94EB26}">
      <dgm:prSet/>
      <dgm:spPr>
        <a:solidFill>
          <a:schemeClr val="tx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nl-BE" dirty="0" smtClean="0">
              <a:solidFill>
                <a:schemeClr val="tx1"/>
              </a:solidFill>
            </a:rPr>
            <a:t>Dringende interventies</a:t>
          </a:r>
          <a:endParaRPr lang="nl-BE" dirty="0">
            <a:solidFill>
              <a:schemeClr val="tx1"/>
            </a:solidFill>
          </a:endParaRPr>
        </a:p>
      </dgm:t>
    </dgm:pt>
    <dgm:pt modelId="{99427F24-B1BB-4BD2-A5BE-5479667E4CFF}" type="parTrans" cxnId="{820CCCC3-EE6D-45BF-84DE-7DCD81239F2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A75CD257-6E55-404A-BFF1-59660D6FB3D6}" type="sibTrans" cxnId="{820CCCC3-EE6D-45BF-84DE-7DCD81239F29}">
      <dgm:prSet/>
      <dgm:spPr/>
      <dgm:t>
        <a:bodyPr/>
        <a:lstStyle/>
        <a:p>
          <a:endParaRPr lang="nl-BE">
            <a:solidFill>
              <a:schemeClr val="tx1"/>
            </a:solidFill>
          </a:endParaRPr>
        </a:p>
      </dgm:t>
    </dgm:pt>
    <dgm:pt modelId="{0DB82903-C1C0-4C00-8B37-0DB19C425339}" type="pres">
      <dgm:prSet presAssocID="{4C3300E8-C40C-435B-B5A3-ECD972954E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005830B4-E007-4DBF-9E5C-3AB549B2630B}" type="pres">
      <dgm:prSet presAssocID="{B079B12D-7943-4D08-99FC-480A411FA0C5}" presName="hierRoot1" presStyleCnt="0">
        <dgm:presLayoutVars>
          <dgm:hierBranch val="init"/>
        </dgm:presLayoutVars>
      </dgm:prSet>
      <dgm:spPr/>
    </dgm:pt>
    <dgm:pt modelId="{1D20E58D-94FA-4D4B-A115-5A09F0EA7D18}" type="pres">
      <dgm:prSet presAssocID="{B079B12D-7943-4D08-99FC-480A411FA0C5}" presName="rootComposite1" presStyleCnt="0"/>
      <dgm:spPr/>
    </dgm:pt>
    <dgm:pt modelId="{71BADF62-915C-4CE2-9AC4-03F03DFFFFD8}" type="pres">
      <dgm:prSet presAssocID="{B079B12D-7943-4D08-99FC-480A411FA0C5}" presName="rootText1" presStyleLbl="node0" presStyleIdx="0" presStyleCnt="1" custScaleX="210099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EC8E02A7-15E3-488A-B6C5-D7798376E82E}" type="pres">
      <dgm:prSet presAssocID="{B079B12D-7943-4D08-99FC-480A411FA0C5}" presName="rootConnector1" presStyleLbl="node1" presStyleIdx="0" presStyleCnt="0"/>
      <dgm:spPr/>
      <dgm:t>
        <a:bodyPr/>
        <a:lstStyle/>
        <a:p>
          <a:endParaRPr lang="nl-BE"/>
        </a:p>
      </dgm:t>
    </dgm:pt>
    <dgm:pt modelId="{8656E3A0-01AA-472F-B342-1C173C37AA37}" type="pres">
      <dgm:prSet presAssocID="{B079B12D-7943-4D08-99FC-480A411FA0C5}" presName="hierChild2" presStyleCnt="0"/>
      <dgm:spPr/>
    </dgm:pt>
    <dgm:pt modelId="{64DE7243-DB6A-4487-9B11-FFA3B681C084}" type="pres">
      <dgm:prSet presAssocID="{93DCE354-6595-4DD5-BCF2-DE6D972DD165}" presName="Name37" presStyleLbl="parChTrans1D2" presStyleIdx="0" presStyleCnt="5"/>
      <dgm:spPr/>
      <dgm:t>
        <a:bodyPr/>
        <a:lstStyle/>
        <a:p>
          <a:endParaRPr lang="nl-BE"/>
        </a:p>
      </dgm:t>
    </dgm:pt>
    <dgm:pt modelId="{5D6D06B9-A9FF-47A5-88B5-668DA401B366}" type="pres">
      <dgm:prSet presAssocID="{E43E64A2-6140-44A0-8CDC-2B3ABDC4A273}" presName="hierRoot2" presStyleCnt="0">
        <dgm:presLayoutVars>
          <dgm:hierBranch val="init"/>
        </dgm:presLayoutVars>
      </dgm:prSet>
      <dgm:spPr/>
    </dgm:pt>
    <dgm:pt modelId="{F9D90732-1797-4D51-A18B-D9239F331C52}" type="pres">
      <dgm:prSet presAssocID="{E43E64A2-6140-44A0-8CDC-2B3ABDC4A273}" presName="rootComposite" presStyleCnt="0"/>
      <dgm:spPr/>
    </dgm:pt>
    <dgm:pt modelId="{20E67BFE-18EF-4468-BAD5-BA0DA0C3FD12}" type="pres">
      <dgm:prSet presAssocID="{E43E64A2-6140-44A0-8CDC-2B3ABDC4A273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0EE11DA4-BE57-485C-89C6-04D5CB3B43AE}" type="pres">
      <dgm:prSet presAssocID="{E43E64A2-6140-44A0-8CDC-2B3ABDC4A273}" presName="rootConnector" presStyleLbl="node2" presStyleIdx="0" presStyleCnt="5"/>
      <dgm:spPr/>
      <dgm:t>
        <a:bodyPr/>
        <a:lstStyle/>
        <a:p>
          <a:endParaRPr lang="nl-BE"/>
        </a:p>
      </dgm:t>
    </dgm:pt>
    <dgm:pt modelId="{0D8C0DDC-050B-46A4-850C-36580AD472B0}" type="pres">
      <dgm:prSet presAssocID="{E43E64A2-6140-44A0-8CDC-2B3ABDC4A273}" presName="hierChild4" presStyleCnt="0"/>
      <dgm:spPr/>
    </dgm:pt>
    <dgm:pt modelId="{F801B6F7-874F-43A5-B6E8-A2637E746717}" type="pres">
      <dgm:prSet presAssocID="{E43E64A2-6140-44A0-8CDC-2B3ABDC4A273}" presName="hierChild5" presStyleCnt="0"/>
      <dgm:spPr/>
    </dgm:pt>
    <dgm:pt modelId="{E89C7569-1FB4-4A51-84F4-6CC1E168549A}" type="pres">
      <dgm:prSet presAssocID="{63772968-EF88-4349-8B47-82DB0DF7A02A}" presName="Name37" presStyleLbl="parChTrans1D2" presStyleIdx="1" presStyleCnt="5"/>
      <dgm:spPr/>
      <dgm:t>
        <a:bodyPr/>
        <a:lstStyle/>
        <a:p>
          <a:endParaRPr lang="nl-BE"/>
        </a:p>
      </dgm:t>
    </dgm:pt>
    <dgm:pt modelId="{74023C09-CF49-4BDD-B43F-A7677099E958}" type="pres">
      <dgm:prSet presAssocID="{419BD062-B0AB-4E2C-9238-EF32E1F346A3}" presName="hierRoot2" presStyleCnt="0">
        <dgm:presLayoutVars>
          <dgm:hierBranch val="init"/>
        </dgm:presLayoutVars>
      </dgm:prSet>
      <dgm:spPr/>
    </dgm:pt>
    <dgm:pt modelId="{874A480F-CCB5-4E3A-BCC7-9E985B066D16}" type="pres">
      <dgm:prSet presAssocID="{419BD062-B0AB-4E2C-9238-EF32E1F346A3}" presName="rootComposite" presStyleCnt="0"/>
      <dgm:spPr/>
    </dgm:pt>
    <dgm:pt modelId="{F3A409D1-016A-4AE2-8052-7D430C42C91C}" type="pres">
      <dgm:prSet presAssocID="{419BD062-B0AB-4E2C-9238-EF32E1F346A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BEEE4C12-A6A8-4C15-9FDA-67374CE411BE}" type="pres">
      <dgm:prSet presAssocID="{419BD062-B0AB-4E2C-9238-EF32E1F346A3}" presName="rootConnector" presStyleLbl="node2" presStyleIdx="1" presStyleCnt="5"/>
      <dgm:spPr/>
      <dgm:t>
        <a:bodyPr/>
        <a:lstStyle/>
        <a:p>
          <a:endParaRPr lang="nl-BE"/>
        </a:p>
      </dgm:t>
    </dgm:pt>
    <dgm:pt modelId="{71472A09-DE2D-40E3-8289-6559F60CAC34}" type="pres">
      <dgm:prSet presAssocID="{419BD062-B0AB-4E2C-9238-EF32E1F346A3}" presName="hierChild4" presStyleCnt="0"/>
      <dgm:spPr/>
    </dgm:pt>
    <dgm:pt modelId="{D1B75CC0-D5B1-4DF3-818F-1AAEAC3542A7}" type="pres">
      <dgm:prSet presAssocID="{419BD062-B0AB-4E2C-9238-EF32E1F346A3}" presName="hierChild5" presStyleCnt="0"/>
      <dgm:spPr/>
    </dgm:pt>
    <dgm:pt modelId="{59EE2325-239C-473B-8308-8078CA2CFD00}" type="pres">
      <dgm:prSet presAssocID="{C402AB7E-7799-4134-9CCE-1DCCEF5776E6}" presName="Name37" presStyleLbl="parChTrans1D2" presStyleIdx="2" presStyleCnt="5"/>
      <dgm:spPr/>
      <dgm:t>
        <a:bodyPr/>
        <a:lstStyle/>
        <a:p>
          <a:endParaRPr lang="nl-BE"/>
        </a:p>
      </dgm:t>
    </dgm:pt>
    <dgm:pt modelId="{743F0CE8-AF03-444B-A89D-517480756F39}" type="pres">
      <dgm:prSet presAssocID="{B81A545A-BF14-42ED-9B85-F262496079CA}" presName="hierRoot2" presStyleCnt="0">
        <dgm:presLayoutVars>
          <dgm:hierBranch val="init"/>
        </dgm:presLayoutVars>
      </dgm:prSet>
      <dgm:spPr/>
    </dgm:pt>
    <dgm:pt modelId="{9B58AAD5-862E-4D82-9B59-6BF6A9484C69}" type="pres">
      <dgm:prSet presAssocID="{B81A545A-BF14-42ED-9B85-F262496079CA}" presName="rootComposite" presStyleCnt="0"/>
      <dgm:spPr/>
    </dgm:pt>
    <dgm:pt modelId="{C9879F7D-152A-44FC-AE41-264C482307E5}" type="pres">
      <dgm:prSet presAssocID="{B81A545A-BF14-42ED-9B85-F262496079CA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286D69AC-AC16-4860-BD3C-4672EF5780F2}" type="pres">
      <dgm:prSet presAssocID="{B81A545A-BF14-42ED-9B85-F262496079CA}" presName="rootConnector" presStyleLbl="node2" presStyleIdx="2" presStyleCnt="5"/>
      <dgm:spPr/>
      <dgm:t>
        <a:bodyPr/>
        <a:lstStyle/>
        <a:p>
          <a:endParaRPr lang="nl-BE"/>
        </a:p>
      </dgm:t>
    </dgm:pt>
    <dgm:pt modelId="{FC8D2EEF-90D5-467B-8672-0AC2F77579ED}" type="pres">
      <dgm:prSet presAssocID="{B81A545A-BF14-42ED-9B85-F262496079CA}" presName="hierChild4" presStyleCnt="0"/>
      <dgm:spPr/>
    </dgm:pt>
    <dgm:pt modelId="{17D67B0F-3096-48FB-AB03-823DD0ED083F}" type="pres">
      <dgm:prSet presAssocID="{B81A545A-BF14-42ED-9B85-F262496079CA}" presName="hierChild5" presStyleCnt="0"/>
      <dgm:spPr/>
    </dgm:pt>
    <dgm:pt modelId="{E53436A2-6BC8-4E51-A23A-FBF402F782DD}" type="pres">
      <dgm:prSet presAssocID="{FB70C6DB-9B17-4055-A570-93A5D13F6122}" presName="Name37" presStyleLbl="parChTrans1D2" presStyleIdx="3" presStyleCnt="5"/>
      <dgm:spPr/>
      <dgm:t>
        <a:bodyPr/>
        <a:lstStyle/>
        <a:p>
          <a:endParaRPr lang="nl-BE"/>
        </a:p>
      </dgm:t>
    </dgm:pt>
    <dgm:pt modelId="{F9B219A3-D10C-41F9-8A6A-0EB12A4283A5}" type="pres">
      <dgm:prSet presAssocID="{DDE3D81B-8A60-41D4-BFF3-10839E0FE50E}" presName="hierRoot2" presStyleCnt="0">
        <dgm:presLayoutVars>
          <dgm:hierBranch val="init"/>
        </dgm:presLayoutVars>
      </dgm:prSet>
      <dgm:spPr/>
    </dgm:pt>
    <dgm:pt modelId="{F225A668-C557-44C0-B46E-196444344A76}" type="pres">
      <dgm:prSet presAssocID="{DDE3D81B-8A60-41D4-BFF3-10839E0FE50E}" presName="rootComposite" presStyleCnt="0"/>
      <dgm:spPr/>
    </dgm:pt>
    <dgm:pt modelId="{13A1648A-2BF7-4EC4-A919-B17916C7E8CA}" type="pres">
      <dgm:prSet presAssocID="{DDE3D81B-8A60-41D4-BFF3-10839E0FE50E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4D031E9B-6804-4E24-917A-0573FD1A5450}" type="pres">
      <dgm:prSet presAssocID="{DDE3D81B-8A60-41D4-BFF3-10839E0FE50E}" presName="rootConnector" presStyleLbl="node2" presStyleIdx="3" presStyleCnt="5"/>
      <dgm:spPr/>
      <dgm:t>
        <a:bodyPr/>
        <a:lstStyle/>
        <a:p>
          <a:endParaRPr lang="nl-BE"/>
        </a:p>
      </dgm:t>
    </dgm:pt>
    <dgm:pt modelId="{EBA67341-73AB-4B6D-93E9-851EDB3DFEFB}" type="pres">
      <dgm:prSet presAssocID="{DDE3D81B-8A60-41D4-BFF3-10839E0FE50E}" presName="hierChild4" presStyleCnt="0"/>
      <dgm:spPr/>
    </dgm:pt>
    <dgm:pt modelId="{2243423E-FC8B-414A-A970-3E72CDB462F9}" type="pres">
      <dgm:prSet presAssocID="{DDE3D81B-8A60-41D4-BFF3-10839E0FE50E}" presName="hierChild5" presStyleCnt="0"/>
      <dgm:spPr/>
    </dgm:pt>
    <dgm:pt modelId="{F09C806D-34CB-4302-B273-75A31776D410}" type="pres">
      <dgm:prSet presAssocID="{99427F24-B1BB-4BD2-A5BE-5479667E4CFF}" presName="Name37" presStyleLbl="parChTrans1D2" presStyleIdx="4" presStyleCnt="5"/>
      <dgm:spPr/>
      <dgm:t>
        <a:bodyPr/>
        <a:lstStyle/>
        <a:p>
          <a:endParaRPr lang="nl-BE"/>
        </a:p>
      </dgm:t>
    </dgm:pt>
    <dgm:pt modelId="{99996778-35F2-4D86-9B47-0B62E115AFDE}" type="pres">
      <dgm:prSet presAssocID="{00257ED0-544B-4297-A137-B1F61F94EB26}" presName="hierRoot2" presStyleCnt="0">
        <dgm:presLayoutVars>
          <dgm:hierBranch val="init"/>
        </dgm:presLayoutVars>
      </dgm:prSet>
      <dgm:spPr/>
    </dgm:pt>
    <dgm:pt modelId="{42273ABC-E311-432B-A61F-1CFFC79F015C}" type="pres">
      <dgm:prSet presAssocID="{00257ED0-544B-4297-A137-B1F61F94EB26}" presName="rootComposite" presStyleCnt="0"/>
      <dgm:spPr/>
    </dgm:pt>
    <dgm:pt modelId="{2B3648AD-DEE0-4C8C-AE18-580203EA19B2}" type="pres">
      <dgm:prSet presAssocID="{00257ED0-544B-4297-A137-B1F61F94EB26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3EFCD150-7938-4AAD-9FFF-6C1FEBD1354D}" type="pres">
      <dgm:prSet presAssocID="{00257ED0-544B-4297-A137-B1F61F94EB26}" presName="rootConnector" presStyleLbl="node2" presStyleIdx="4" presStyleCnt="5"/>
      <dgm:spPr/>
      <dgm:t>
        <a:bodyPr/>
        <a:lstStyle/>
        <a:p>
          <a:endParaRPr lang="nl-BE"/>
        </a:p>
      </dgm:t>
    </dgm:pt>
    <dgm:pt modelId="{3AC96749-EAE2-49B7-9F58-C8F2B8F7AD23}" type="pres">
      <dgm:prSet presAssocID="{00257ED0-544B-4297-A137-B1F61F94EB26}" presName="hierChild4" presStyleCnt="0"/>
      <dgm:spPr/>
    </dgm:pt>
    <dgm:pt modelId="{5A15C09E-5080-424C-B8E4-E408B7FE4902}" type="pres">
      <dgm:prSet presAssocID="{00257ED0-544B-4297-A137-B1F61F94EB26}" presName="hierChild5" presStyleCnt="0"/>
      <dgm:spPr/>
    </dgm:pt>
    <dgm:pt modelId="{51541CE0-AFDD-4E3D-8356-E2867BF9816E}" type="pres">
      <dgm:prSet presAssocID="{B079B12D-7943-4D08-99FC-480A411FA0C5}" presName="hierChild3" presStyleCnt="0"/>
      <dgm:spPr/>
    </dgm:pt>
  </dgm:ptLst>
  <dgm:cxnLst>
    <dgm:cxn modelId="{6A85F044-D6C2-46B2-A86C-5742404BDC6B}" srcId="{B079B12D-7943-4D08-99FC-480A411FA0C5}" destId="{419BD062-B0AB-4E2C-9238-EF32E1F346A3}" srcOrd="1" destOrd="0" parTransId="{63772968-EF88-4349-8B47-82DB0DF7A02A}" sibTransId="{4AF33D58-17CD-424A-B8BA-8C484CF9EB87}"/>
    <dgm:cxn modelId="{F1A742CD-B6C0-4C76-9EF2-FB310E68096D}" type="presOf" srcId="{E43E64A2-6140-44A0-8CDC-2B3ABDC4A273}" destId="{20E67BFE-18EF-4468-BAD5-BA0DA0C3FD12}" srcOrd="0" destOrd="0" presId="urn:microsoft.com/office/officeart/2005/8/layout/orgChart1"/>
    <dgm:cxn modelId="{D3F37162-9E4C-466C-96EA-FB0231451D18}" type="presOf" srcId="{FB70C6DB-9B17-4055-A570-93A5D13F6122}" destId="{E53436A2-6BC8-4E51-A23A-FBF402F782DD}" srcOrd="0" destOrd="0" presId="urn:microsoft.com/office/officeart/2005/8/layout/orgChart1"/>
    <dgm:cxn modelId="{A3CB91A6-993A-46BB-8F57-416B561836D1}" type="presOf" srcId="{B81A545A-BF14-42ED-9B85-F262496079CA}" destId="{286D69AC-AC16-4860-BD3C-4672EF5780F2}" srcOrd="1" destOrd="0" presId="urn:microsoft.com/office/officeart/2005/8/layout/orgChart1"/>
    <dgm:cxn modelId="{820CCCC3-EE6D-45BF-84DE-7DCD81239F29}" srcId="{B079B12D-7943-4D08-99FC-480A411FA0C5}" destId="{00257ED0-544B-4297-A137-B1F61F94EB26}" srcOrd="4" destOrd="0" parTransId="{99427F24-B1BB-4BD2-A5BE-5479667E4CFF}" sibTransId="{A75CD257-6E55-404A-BFF1-59660D6FB3D6}"/>
    <dgm:cxn modelId="{71BC9F66-4BB1-4351-9ABF-0D6F848126D2}" srcId="{B079B12D-7943-4D08-99FC-480A411FA0C5}" destId="{B81A545A-BF14-42ED-9B85-F262496079CA}" srcOrd="2" destOrd="0" parTransId="{C402AB7E-7799-4134-9CCE-1DCCEF5776E6}" sibTransId="{823A5311-185F-4CA6-8AF0-1428F598B2D8}"/>
    <dgm:cxn modelId="{8EAC4D6F-9D26-4566-90F6-B0CE44EC42BC}" srcId="{B079B12D-7943-4D08-99FC-480A411FA0C5}" destId="{E43E64A2-6140-44A0-8CDC-2B3ABDC4A273}" srcOrd="0" destOrd="0" parTransId="{93DCE354-6595-4DD5-BCF2-DE6D972DD165}" sibTransId="{EC8F81C2-D579-44E9-A2EE-FD42BEFEEE40}"/>
    <dgm:cxn modelId="{66CAD7BB-26F6-4CEE-A8C8-454E6924EC89}" srcId="{B079B12D-7943-4D08-99FC-480A411FA0C5}" destId="{DDE3D81B-8A60-41D4-BFF3-10839E0FE50E}" srcOrd="3" destOrd="0" parTransId="{FB70C6DB-9B17-4055-A570-93A5D13F6122}" sibTransId="{C2192103-C341-4E26-9BF8-58282D91AE98}"/>
    <dgm:cxn modelId="{2B1E1E19-7B6C-4473-B5F3-B55074ECA7D6}" type="presOf" srcId="{419BD062-B0AB-4E2C-9238-EF32E1F346A3}" destId="{F3A409D1-016A-4AE2-8052-7D430C42C91C}" srcOrd="0" destOrd="0" presId="urn:microsoft.com/office/officeart/2005/8/layout/orgChart1"/>
    <dgm:cxn modelId="{BA68359B-51BC-4F12-943D-E4DD668F8546}" type="presOf" srcId="{E43E64A2-6140-44A0-8CDC-2B3ABDC4A273}" destId="{0EE11DA4-BE57-485C-89C6-04D5CB3B43AE}" srcOrd="1" destOrd="0" presId="urn:microsoft.com/office/officeart/2005/8/layout/orgChart1"/>
    <dgm:cxn modelId="{787C0E88-BEC2-4A01-945A-99EB2158062C}" type="presOf" srcId="{DDE3D81B-8A60-41D4-BFF3-10839E0FE50E}" destId="{4D031E9B-6804-4E24-917A-0573FD1A5450}" srcOrd="1" destOrd="0" presId="urn:microsoft.com/office/officeart/2005/8/layout/orgChart1"/>
    <dgm:cxn modelId="{50C99D14-7DA2-4C0C-83DA-52C702C5DCD5}" type="presOf" srcId="{93DCE354-6595-4DD5-BCF2-DE6D972DD165}" destId="{64DE7243-DB6A-4487-9B11-FFA3B681C084}" srcOrd="0" destOrd="0" presId="urn:microsoft.com/office/officeart/2005/8/layout/orgChart1"/>
    <dgm:cxn modelId="{D27764D6-AD27-4FE0-BC74-89C1E6971CA3}" type="presOf" srcId="{63772968-EF88-4349-8B47-82DB0DF7A02A}" destId="{E89C7569-1FB4-4A51-84F4-6CC1E168549A}" srcOrd="0" destOrd="0" presId="urn:microsoft.com/office/officeart/2005/8/layout/orgChart1"/>
    <dgm:cxn modelId="{D1E10E46-1BAC-4D41-90EF-11005E288C03}" type="presOf" srcId="{4C3300E8-C40C-435B-B5A3-ECD972954E7C}" destId="{0DB82903-C1C0-4C00-8B37-0DB19C425339}" srcOrd="0" destOrd="0" presId="urn:microsoft.com/office/officeart/2005/8/layout/orgChart1"/>
    <dgm:cxn modelId="{095E4492-A939-4A2A-A79C-8D3CB84EB081}" type="presOf" srcId="{B079B12D-7943-4D08-99FC-480A411FA0C5}" destId="{EC8E02A7-15E3-488A-B6C5-D7798376E82E}" srcOrd="1" destOrd="0" presId="urn:microsoft.com/office/officeart/2005/8/layout/orgChart1"/>
    <dgm:cxn modelId="{4E00494F-C131-410D-8058-73BF4E33192B}" type="presOf" srcId="{DDE3D81B-8A60-41D4-BFF3-10839E0FE50E}" destId="{13A1648A-2BF7-4EC4-A919-B17916C7E8CA}" srcOrd="0" destOrd="0" presId="urn:microsoft.com/office/officeart/2005/8/layout/orgChart1"/>
    <dgm:cxn modelId="{2C65B8E4-002A-4DFD-AC66-A7FCC5D3921C}" type="presOf" srcId="{99427F24-B1BB-4BD2-A5BE-5479667E4CFF}" destId="{F09C806D-34CB-4302-B273-75A31776D410}" srcOrd="0" destOrd="0" presId="urn:microsoft.com/office/officeart/2005/8/layout/orgChart1"/>
    <dgm:cxn modelId="{0FAFA898-E63D-4C81-9F9B-52F16B980B0C}" srcId="{4C3300E8-C40C-435B-B5A3-ECD972954E7C}" destId="{B079B12D-7943-4D08-99FC-480A411FA0C5}" srcOrd="0" destOrd="0" parTransId="{3B679380-154C-4EEC-A331-8C653074B132}" sibTransId="{7DB83CF2-9632-4A1E-9D7A-8E7641AF3ABD}"/>
    <dgm:cxn modelId="{DAF72A2C-BE8C-4D54-A035-F59C9196114E}" type="presOf" srcId="{00257ED0-544B-4297-A137-B1F61F94EB26}" destId="{2B3648AD-DEE0-4C8C-AE18-580203EA19B2}" srcOrd="0" destOrd="0" presId="urn:microsoft.com/office/officeart/2005/8/layout/orgChart1"/>
    <dgm:cxn modelId="{A7AC1289-7FCE-44FB-B57B-D8ABA3851E76}" type="presOf" srcId="{B81A545A-BF14-42ED-9B85-F262496079CA}" destId="{C9879F7D-152A-44FC-AE41-264C482307E5}" srcOrd="0" destOrd="0" presId="urn:microsoft.com/office/officeart/2005/8/layout/orgChart1"/>
    <dgm:cxn modelId="{1A4C1CE4-D399-4224-B8E1-50DD2B5711E2}" type="presOf" srcId="{419BD062-B0AB-4E2C-9238-EF32E1F346A3}" destId="{BEEE4C12-A6A8-4C15-9FDA-67374CE411BE}" srcOrd="1" destOrd="0" presId="urn:microsoft.com/office/officeart/2005/8/layout/orgChart1"/>
    <dgm:cxn modelId="{72352EE3-2E43-4A93-80BC-51E905CFC6BF}" type="presOf" srcId="{B079B12D-7943-4D08-99FC-480A411FA0C5}" destId="{71BADF62-915C-4CE2-9AC4-03F03DFFFFD8}" srcOrd="0" destOrd="0" presId="urn:microsoft.com/office/officeart/2005/8/layout/orgChart1"/>
    <dgm:cxn modelId="{31591156-2013-44F8-9ECD-3F787D9C6B7F}" type="presOf" srcId="{00257ED0-544B-4297-A137-B1F61F94EB26}" destId="{3EFCD150-7938-4AAD-9FFF-6C1FEBD1354D}" srcOrd="1" destOrd="0" presId="urn:microsoft.com/office/officeart/2005/8/layout/orgChart1"/>
    <dgm:cxn modelId="{D2D0F812-7E7C-4750-9680-9D66574DD900}" type="presOf" srcId="{C402AB7E-7799-4134-9CCE-1DCCEF5776E6}" destId="{59EE2325-239C-473B-8308-8078CA2CFD00}" srcOrd="0" destOrd="0" presId="urn:microsoft.com/office/officeart/2005/8/layout/orgChart1"/>
    <dgm:cxn modelId="{16FCAEA2-B017-4E5B-8CF2-1B20CEB888F8}" type="presParOf" srcId="{0DB82903-C1C0-4C00-8B37-0DB19C425339}" destId="{005830B4-E007-4DBF-9E5C-3AB549B2630B}" srcOrd="0" destOrd="0" presId="urn:microsoft.com/office/officeart/2005/8/layout/orgChart1"/>
    <dgm:cxn modelId="{CA5AA741-B630-4ACF-9A53-014AF858F800}" type="presParOf" srcId="{005830B4-E007-4DBF-9E5C-3AB549B2630B}" destId="{1D20E58D-94FA-4D4B-A115-5A09F0EA7D18}" srcOrd="0" destOrd="0" presId="urn:microsoft.com/office/officeart/2005/8/layout/orgChart1"/>
    <dgm:cxn modelId="{F5A79D4D-FB8A-491D-840F-99FEA09D493B}" type="presParOf" srcId="{1D20E58D-94FA-4D4B-A115-5A09F0EA7D18}" destId="{71BADF62-915C-4CE2-9AC4-03F03DFFFFD8}" srcOrd="0" destOrd="0" presId="urn:microsoft.com/office/officeart/2005/8/layout/orgChart1"/>
    <dgm:cxn modelId="{A895D596-F3C0-427C-BA7C-BA13ECC53100}" type="presParOf" srcId="{1D20E58D-94FA-4D4B-A115-5A09F0EA7D18}" destId="{EC8E02A7-15E3-488A-B6C5-D7798376E82E}" srcOrd="1" destOrd="0" presId="urn:microsoft.com/office/officeart/2005/8/layout/orgChart1"/>
    <dgm:cxn modelId="{2CF39FEC-3020-4464-92D9-E6F3A4FD3D66}" type="presParOf" srcId="{005830B4-E007-4DBF-9E5C-3AB549B2630B}" destId="{8656E3A0-01AA-472F-B342-1C173C37AA37}" srcOrd="1" destOrd="0" presId="urn:microsoft.com/office/officeart/2005/8/layout/orgChart1"/>
    <dgm:cxn modelId="{BE61F480-35F8-460F-B434-9E550773CC49}" type="presParOf" srcId="{8656E3A0-01AA-472F-B342-1C173C37AA37}" destId="{64DE7243-DB6A-4487-9B11-FFA3B681C084}" srcOrd="0" destOrd="0" presId="urn:microsoft.com/office/officeart/2005/8/layout/orgChart1"/>
    <dgm:cxn modelId="{DF56A8C0-9A36-411F-A8EC-3ECCF884BDB1}" type="presParOf" srcId="{8656E3A0-01AA-472F-B342-1C173C37AA37}" destId="{5D6D06B9-A9FF-47A5-88B5-668DA401B366}" srcOrd="1" destOrd="0" presId="urn:microsoft.com/office/officeart/2005/8/layout/orgChart1"/>
    <dgm:cxn modelId="{C70FF177-1FBE-474D-8314-9AEC16028CE4}" type="presParOf" srcId="{5D6D06B9-A9FF-47A5-88B5-668DA401B366}" destId="{F9D90732-1797-4D51-A18B-D9239F331C52}" srcOrd="0" destOrd="0" presId="urn:microsoft.com/office/officeart/2005/8/layout/orgChart1"/>
    <dgm:cxn modelId="{C450B671-7162-4C69-8024-57328AE814B5}" type="presParOf" srcId="{F9D90732-1797-4D51-A18B-D9239F331C52}" destId="{20E67BFE-18EF-4468-BAD5-BA0DA0C3FD12}" srcOrd="0" destOrd="0" presId="urn:microsoft.com/office/officeart/2005/8/layout/orgChart1"/>
    <dgm:cxn modelId="{FF5BE9E4-4BCF-4357-AFF8-791A5B969438}" type="presParOf" srcId="{F9D90732-1797-4D51-A18B-D9239F331C52}" destId="{0EE11DA4-BE57-485C-89C6-04D5CB3B43AE}" srcOrd="1" destOrd="0" presId="urn:microsoft.com/office/officeart/2005/8/layout/orgChart1"/>
    <dgm:cxn modelId="{60AC0E61-CC4C-4746-8A85-7735F3EF342A}" type="presParOf" srcId="{5D6D06B9-A9FF-47A5-88B5-668DA401B366}" destId="{0D8C0DDC-050B-46A4-850C-36580AD472B0}" srcOrd="1" destOrd="0" presId="urn:microsoft.com/office/officeart/2005/8/layout/orgChart1"/>
    <dgm:cxn modelId="{781AED8D-6DBC-4646-851F-567008F07DD5}" type="presParOf" srcId="{5D6D06B9-A9FF-47A5-88B5-668DA401B366}" destId="{F801B6F7-874F-43A5-B6E8-A2637E746717}" srcOrd="2" destOrd="0" presId="urn:microsoft.com/office/officeart/2005/8/layout/orgChart1"/>
    <dgm:cxn modelId="{1E2FA3F4-7B57-4E14-AEBF-5370C817F7C8}" type="presParOf" srcId="{8656E3A0-01AA-472F-B342-1C173C37AA37}" destId="{E89C7569-1FB4-4A51-84F4-6CC1E168549A}" srcOrd="2" destOrd="0" presId="urn:microsoft.com/office/officeart/2005/8/layout/orgChart1"/>
    <dgm:cxn modelId="{4C7AF385-FEFF-4B81-975F-652C9D58FCD4}" type="presParOf" srcId="{8656E3A0-01AA-472F-B342-1C173C37AA37}" destId="{74023C09-CF49-4BDD-B43F-A7677099E958}" srcOrd="3" destOrd="0" presId="urn:microsoft.com/office/officeart/2005/8/layout/orgChart1"/>
    <dgm:cxn modelId="{213EB9A1-D418-49A8-A07E-A9E2259EB8DC}" type="presParOf" srcId="{74023C09-CF49-4BDD-B43F-A7677099E958}" destId="{874A480F-CCB5-4E3A-BCC7-9E985B066D16}" srcOrd="0" destOrd="0" presId="urn:microsoft.com/office/officeart/2005/8/layout/orgChart1"/>
    <dgm:cxn modelId="{1A1E3182-AB1A-4C89-885E-84D1FB7F5EE4}" type="presParOf" srcId="{874A480F-CCB5-4E3A-BCC7-9E985B066D16}" destId="{F3A409D1-016A-4AE2-8052-7D430C42C91C}" srcOrd="0" destOrd="0" presId="urn:microsoft.com/office/officeart/2005/8/layout/orgChart1"/>
    <dgm:cxn modelId="{29AA4895-7062-4412-A52F-2EEF242FF3B1}" type="presParOf" srcId="{874A480F-CCB5-4E3A-BCC7-9E985B066D16}" destId="{BEEE4C12-A6A8-4C15-9FDA-67374CE411BE}" srcOrd="1" destOrd="0" presId="urn:microsoft.com/office/officeart/2005/8/layout/orgChart1"/>
    <dgm:cxn modelId="{C4F9E57A-0C19-4BDB-88B1-4F728B321CDB}" type="presParOf" srcId="{74023C09-CF49-4BDD-B43F-A7677099E958}" destId="{71472A09-DE2D-40E3-8289-6559F60CAC34}" srcOrd="1" destOrd="0" presId="urn:microsoft.com/office/officeart/2005/8/layout/orgChart1"/>
    <dgm:cxn modelId="{6F7F20ED-C288-4A0B-ACC2-C6E24535319C}" type="presParOf" srcId="{74023C09-CF49-4BDD-B43F-A7677099E958}" destId="{D1B75CC0-D5B1-4DF3-818F-1AAEAC3542A7}" srcOrd="2" destOrd="0" presId="urn:microsoft.com/office/officeart/2005/8/layout/orgChart1"/>
    <dgm:cxn modelId="{8AA1D535-4855-493C-AC4C-10FE5D7BB301}" type="presParOf" srcId="{8656E3A0-01AA-472F-B342-1C173C37AA37}" destId="{59EE2325-239C-473B-8308-8078CA2CFD00}" srcOrd="4" destOrd="0" presId="urn:microsoft.com/office/officeart/2005/8/layout/orgChart1"/>
    <dgm:cxn modelId="{FCAFC165-A8C7-42C4-BAE2-3BEBF0483396}" type="presParOf" srcId="{8656E3A0-01AA-472F-B342-1C173C37AA37}" destId="{743F0CE8-AF03-444B-A89D-517480756F39}" srcOrd="5" destOrd="0" presId="urn:microsoft.com/office/officeart/2005/8/layout/orgChart1"/>
    <dgm:cxn modelId="{DD307ECF-2FD2-4E0D-988F-F65865CB52AD}" type="presParOf" srcId="{743F0CE8-AF03-444B-A89D-517480756F39}" destId="{9B58AAD5-862E-4D82-9B59-6BF6A9484C69}" srcOrd="0" destOrd="0" presId="urn:microsoft.com/office/officeart/2005/8/layout/orgChart1"/>
    <dgm:cxn modelId="{F25D73F8-0F22-4448-904F-6A4BFB48B54E}" type="presParOf" srcId="{9B58AAD5-862E-4D82-9B59-6BF6A9484C69}" destId="{C9879F7D-152A-44FC-AE41-264C482307E5}" srcOrd="0" destOrd="0" presId="urn:microsoft.com/office/officeart/2005/8/layout/orgChart1"/>
    <dgm:cxn modelId="{31A0E251-C928-4444-8C4A-EF1717720630}" type="presParOf" srcId="{9B58AAD5-862E-4D82-9B59-6BF6A9484C69}" destId="{286D69AC-AC16-4860-BD3C-4672EF5780F2}" srcOrd="1" destOrd="0" presId="urn:microsoft.com/office/officeart/2005/8/layout/orgChart1"/>
    <dgm:cxn modelId="{D41D7BEF-C930-4016-8D47-74F051871970}" type="presParOf" srcId="{743F0CE8-AF03-444B-A89D-517480756F39}" destId="{FC8D2EEF-90D5-467B-8672-0AC2F77579ED}" srcOrd="1" destOrd="0" presId="urn:microsoft.com/office/officeart/2005/8/layout/orgChart1"/>
    <dgm:cxn modelId="{B3905134-8E3B-4CF0-B923-031B42904472}" type="presParOf" srcId="{743F0CE8-AF03-444B-A89D-517480756F39}" destId="{17D67B0F-3096-48FB-AB03-823DD0ED083F}" srcOrd="2" destOrd="0" presId="urn:microsoft.com/office/officeart/2005/8/layout/orgChart1"/>
    <dgm:cxn modelId="{60548C21-0D44-4A53-A13B-47687B2B5E21}" type="presParOf" srcId="{8656E3A0-01AA-472F-B342-1C173C37AA37}" destId="{E53436A2-6BC8-4E51-A23A-FBF402F782DD}" srcOrd="6" destOrd="0" presId="urn:microsoft.com/office/officeart/2005/8/layout/orgChart1"/>
    <dgm:cxn modelId="{38733583-677D-4117-A3FF-05CEF5BBEA46}" type="presParOf" srcId="{8656E3A0-01AA-472F-B342-1C173C37AA37}" destId="{F9B219A3-D10C-41F9-8A6A-0EB12A4283A5}" srcOrd="7" destOrd="0" presId="urn:microsoft.com/office/officeart/2005/8/layout/orgChart1"/>
    <dgm:cxn modelId="{76E7CDA7-42BC-49E4-B134-FD31AF81E4CA}" type="presParOf" srcId="{F9B219A3-D10C-41F9-8A6A-0EB12A4283A5}" destId="{F225A668-C557-44C0-B46E-196444344A76}" srcOrd="0" destOrd="0" presId="urn:microsoft.com/office/officeart/2005/8/layout/orgChart1"/>
    <dgm:cxn modelId="{D18DD15F-F979-45A5-A54A-B5239A4862F4}" type="presParOf" srcId="{F225A668-C557-44C0-B46E-196444344A76}" destId="{13A1648A-2BF7-4EC4-A919-B17916C7E8CA}" srcOrd="0" destOrd="0" presId="urn:microsoft.com/office/officeart/2005/8/layout/orgChart1"/>
    <dgm:cxn modelId="{82D98623-FF6B-4D74-959B-EC8819070C2A}" type="presParOf" srcId="{F225A668-C557-44C0-B46E-196444344A76}" destId="{4D031E9B-6804-4E24-917A-0573FD1A5450}" srcOrd="1" destOrd="0" presId="urn:microsoft.com/office/officeart/2005/8/layout/orgChart1"/>
    <dgm:cxn modelId="{A20EBD66-803C-422C-8E0D-D62E34D1E1CB}" type="presParOf" srcId="{F9B219A3-D10C-41F9-8A6A-0EB12A4283A5}" destId="{EBA67341-73AB-4B6D-93E9-851EDB3DFEFB}" srcOrd="1" destOrd="0" presId="urn:microsoft.com/office/officeart/2005/8/layout/orgChart1"/>
    <dgm:cxn modelId="{1AE796A8-190A-4D14-8882-4FE3B240F3A3}" type="presParOf" srcId="{F9B219A3-D10C-41F9-8A6A-0EB12A4283A5}" destId="{2243423E-FC8B-414A-A970-3E72CDB462F9}" srcOrd="2" destOrd="0" presId="urn:microsoft.com/office/officeart/2005/8/layout/orgChart1"/>
    <dgm:cxn modelId="{866AF23D-0C6F-4DE2-8489-527083435E0E}" type="presParOf" srcId="{8656E3A0-01AA-472F-B342-1C173C37AA37}" destId="{F09C806D-34CB-4302-B273-75A31776D410}" srcOrd="8" destOrd="0" presId="urn:microsoft.com/office/officeart/2005/8/layout/orgChart1"/>
    <dgm:cxn modelId="{456CEB0C-956F-47B1-ABE2-B4D77DF10DCA}" type="presParOf" srcId="{8656E3A0-01AA-472F-B342-1C173C37AA37}" destId="{99996778-35F2-4D86-9B47-0B62E115AFDE}" srcOrd="9" destOrd="0" presId="urn:microsoft.com/office/officeart/2005/8/layout/orgChart1"/>
    <dgm:cxn modelId="{42EA38D9-3CB7-4F3F-8618-C260C3690CBD}" type="presParOf" srcId="{99996778-35F2-4D86-9B47-0B62E115AFDE}" destId="{42273ABC-E311-432B-A61F-1CFFC79F015C}" srcOrd="0" destOrd="0" presId="urn:microsoft.com/office/officeart/2005/8/layout/orgChart1"/>
    <dgm:cxn modelId="{C504AF31-8EB5-499D-8CCE-FFCFD54F40CE}" type="presParOf" srcId="{42273ABC-E311-432B-A61F-1CFFC79F015C}" destId="{2B3648AD-DEE0-4C8C-AE18-580203EA19B2}" srcOrd="0" destOrd="0" presId="urn:microsoft.com/office/officeart/2005/8/layout/orgChart1"/>
    <dgm:cxn modelId="{8EA54803-FC1E-4E23-913B-F9638165BA18}" type="presParOf" srcId="{42273ABC-E311-432B-A61F-1CFFC79F015C}" destId="{3EFCD150-7938-4AAD-9FFF-6C1FEBD1354D}" srcOrd="1" destOrd="0" presId="urn:microsoft.com/office/officeart/2005/8/layout/orgChart1"/>
    <dgm:cxn modelId="{AD0A6DB7-5CE7-4448-B250-35604B67FF8E}" type="presParOf" srcId="{99996778-35F2-4D86-9B47-0B62E115AFDE}" destId="{3AC96749-EAE2-49B7-9F58-C8F2B8F7AD23}" srcOrd="1" destOrd="0" presId="urn:microsoft.com/office/officeart/2005/8/layout/orgChart1"/>
    <dgm:cxn modelId="{4A0C5CB3-79B2-4209-B684-EAAA5A73C53F}" type="presParOf" srcId="{99996778-35F2-4D86-9B47-0B62E115AFDE}" destId="{5A15C09E-5080-424C-B8E4-E408B7FE4902}" srcOrd="2" destOrd="0" presId="urn:microsoft.com/office/officeart/2005/8/layout/orgChart1"/>
    <dgm:cxn modelId="{CD950FA2-C1A2-40FD-8DAE-22C230C616EF}" type="presParOf" srcId="{005830B4-E007-4DBF-9E5C-3AB549B2630B}" destId="{51541CE0-AFDD-4E3D-8356-E2867BF981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C806D-34CB-4302-B273-75A31776D410}">
      <dsp:nvSpPr>
        <dsp:cNvPr id="0" name=""/>
        <dsp:cNvSpPr/>
      </dsp:nvSpPr>
      <dsp:spPr>
        <a:xfrm>
          <a:off x="4320480" y="914306"/>
          <a:ext cx="3580059" cy="3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33"/>
              </a:lnTo>
              <a:lnTo>
                <a:pt x="3580059" y="155333"/>
              </a:lnTo>
              <a:lnTo>
                <a:pt x="3580059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436A2-6BC8-4E51-A23A-FBF402F782DD}">
      <dsp:nvSpPr>
        <dsp:cNvPr id="0" name=""/>
        <dsp:cNvSpPr/>
      </dsp:nvSpPr>
      <dsp:spPr>
        <a:xfrm>
          <a:off x="4320480" y="914306"/>
          <a:ext cx="1790029" cy="3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33"/>
              </a:lnTo>
              <a:lnTo>
                <a:pt x="1790029" y="155333"/>
              </a:lnTo>
              <a:lnTo>
                <a:pt x="1790029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E2325-239C-473B-8308-8078CA2CFD00}">
      <dsp:nvSpPr>
        <dsp:cNvPr id="0" name=""/>
        <dsp:cNvSpPr/>
      </dsp:nvSpPr>
      <dsp:spPr>
        <a:xfrm>
          <a:off x="4274760" y="914306"/>
          <a:ext cx="91440" cy="3106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C7569-1FB4-4A51-84F4-6CC1E168549A}">
      <dsp:nvSpPr>
        <dsp:cNvPr id="0" name=""/>
        <dsp:cNvSpPr/>
      </dsp:nvSpPr>
      <dsp:spPr>
        <a:xfrm>
          <a:off x="2530450" y="914306"/>
          <a:ext cx="1790029" cy="310666"/>
        </a:xfrm>
        <a:custGeom>
          <a:avLst/>
          <a:gdLst/>
          <a:ahLst/>
          <a:cxnLst/>
          <a:rect l="0" t="0" r="0" b="0"/>
          <a:pathLst>
            <a:path>
              <a:moveTo>
                <a:pt x="1790029" y="0"/>
              </a:moveTo>
              <a:lnTo>
                <a:pt x="1790029" y="155333"/>
              </a:lnTo>
              <a:lnTo>
                <a:pt x="0" y="155333"/>
              </a:lnTo>
              <a:lnTo>
                <a:pt x="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E7243-DB6A-4487-9B11-FFA3B681C084}">
      <dsp:nvSpPr>
        <dsp:cNvPr id="0" name=""/>
        <dsp:cNvSpPr/>
      </dsp:nvSpPr>
      <dsp:spPr>
        <a:xfrm>
          <a:off x="740420" y="914306"/>
          <a:ext cx="3580059" cy="310666"/>
        </a:xfrm>
        <a:custGeom>
          <a:avLst/>
          <a:gdLst/>
          <a:ahLst/>
          <a:cxnLst/>
          <a:rect l="0" t="0" r="0" b="0"/>
          <a:pathLst>
            <a:path>
              <a:moveTo>
                <a:pt x="3580059" y="0"/>
              </a:moveTo>
              <a:lnTo>
                <a:pt x="3580059" y="155333"/>
              </a:lnTo>
              <a:lnTo>
                <a:pt x="0" y="155333"/>
              </a:lnTo>
              <a:lnTo>
                <a:pt x="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BADF62-915C-4CE2-9AC4-03F03DFFFFD8}">
      <dsp:nvSpPr>
        <dsp:cNvPr id="0" name=""/>
        <dsp:cNvSpPr/>
      </dsp:nvSpPr>
      <dsp:spPr>
        <a:xfrm>
          <a:off x="2766415" y="174625"/>
          <a:ext cx="3108128" cy="7396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Open  Overeenkomst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2766415" y="174625"/>
        <a:ext cx="3108128" cy="739681"/>
      </dsp:txXfrm>
    </dsp:sp>
    <dsp:sp modelId="{20E67BFE-18EF-4468-BAD5-BA0DA0C3FD12}">
      <dsp:nvSpPr>
        <dsp:cNvPr id="0" name=""/>
        <dsp:cNvSpPr/>
      </dsp:nvSpPr>
      <dsp:spPr>
        <a:xfrm>
          <a:off x="738" y="1224973"/>
          <a:ext cx="1479363" cy="73968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Contractuele en technische ondersteuning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738" y="1224973"/>
        <a:ext cx="1479363" cy="739681"/>
      </dsp:txXfrm>
    </dsp:sp>
    <dsp:sp modelId="{F3A409D1-016A-4AE2-8052-7D430C42C91C}">
      <dsp:nvSpPr>
        <dsp:cNvPr id="0" name=""/>
        <dsp:cNvSpPr/>
      </dsp:nvSpPr>
      <dsp:spPr>
        <a:xfrm>
          <a:off x="1790768" y="1224973"/>
          <a:ext cx="1479363" cy="739681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Preventief onderhoud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1790768" y="1224973"/>
        <a:ext cx="1479363" cy="739681"/>
      </dsp:txXfrm>
    </dsp:sp>
    <dsp:sp modelId="{C9879F7D-152A-44FC-AE41-264C482307E5}">
      <dsp:nvSpPr>
        <dsp:cNvPr id="0" name=""/>
        <dsp:cNvSpPr/>
      </dsp:nvSpPr>
      <dsp:spPr>
        <a:xfrm>
          <a:off x="3580798" y="1224973"/>
          <a:ext cx="1479363" cy="73968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Correctief onderhoud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3580798" y="1224973"/>
        <a:ext cx="1479363" cy="739681"/>
      </dsp:txXfrm>
    </dsp:sp>
    <dsp:sp modelId="{13A1648A-2BF7-4EC4-A919-B17916C7E8CA}">
      <dsp:nvSpPr>
        <dsp:cNvPr id="0" name=""/>
        <dsp:cNvSpPr/>
      </dsp:nvSpPr>
      <dsp:spPr>
        <a:xfrm>
          <a:off x="5370828" y="1224973"/>
          <a:ext cx="1479363" cy="739681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Investeringen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5370828" y="1224973"/>
        <a:ext cx="1479363" cy="739681"/>
      </dsp:txXfrm>
    </dsp:sp>
    <dsp:sp modelId="{2B3648AD-DEE0-4C8C-AE18-580203EA19B2}">
      <dsp:nvSpPr>
        <dsp:cNvPr id="0" name=""/>
        <dsp:cNvSpPr/>
      </dsp:nvSpPr>
      <dsp:spPr>
        <a:xfrm>
          <a:off x="7160858" y="1224973"/>
          <a:ext cx="1479363" cy="73968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Dringende interventies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7160858" y="1224973"/>
        <a:ext cx="1479363" cy="7396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C806D-34CB-4302-B273-75A31776D410}">
      <dsp:nvSpPr>
        <dsp:cNvPr id="0" name=""/>
        <dsp:cNvSpPr/>
      </dsp:nvSpPr>
      <dsp:spPr>
        <a:xfrm>
          <a:off x="4320480" y="914306"/>
          <a:ext cx="3580059" cy="3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33"/>
              </a:lnTo>
              <a:lnTo>
                <a:pt x="3580059" y="155333"/>
              </a:lnTo>
              <a:lnTo>
                <a:pt x="3580059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436A2-6BC8-4E51-A23A-FBF402F782DD}">
      <dsp:nvSpPr>
        <dsp:cNvPr id="0" name=""/>
        <dsp:cNvSpPr/>
      </dsp:nvSpPr>
      <dsp:spPr>
        <a:xfrm>
          <a:off x="4320480" y="914306"/>
          <a:ext cx="1790029" cy="3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33"/>
              </a:lnTo>
              <a:lnTo>
                <a:pt x="1790029" y="155333"/>
              </a:lnTo>
              <a:lnTo>
                <a:pt x="1790029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E2325-239C-473B-8308-8078CA2CFD00}">
      <dsp:nvSpPr>
        <dsp:cNvPr id="0" name=""/>
        <dsp:cNvSpPr/>
      </dsp:nvSpPr>
      <dsp:spPr>
        <a:xfrm>
          <a:off x="4274760" y="914306"/>
          <a:ext cx="91440" cy="3106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C7569-1FB4-4A51-84F4-6CC1E168549A}">
      <dsp:nvSpPr>
        <dsp:cNvPr id="0" name=""/>
        <dsp:cNvSpPr/>
      </dsp:nvSpPr>
      <dsp:spPr>
        <a:xfrm>
          <a:off x="2530450" y="914306"/>
          <a:ext cx="1790029" cy="310666"/>
        </a:xfrm>
        <a:custGeom>
          <a:avLst/>
          <a:gdLst/>
          <a:ahLst/>
          <a:cxnLst/>
          <a:rect l="0" t="0" r="0" b="0"/>
          <a:pathLst>
            <a:path>
              <a:moveTo>
                <a:pt x="1790029" y="0"/>
              </a:moveTo>
              <a:lnTo>
                <a:pt x="1790029" y="155333"/>
              </a:lnTo>
              <a:lnTo>
                <a:pt x="0" y="155333"/>
              </a:lnTo>
              <a:lnTo>
                <a:pt x="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E7243-DB6A-4487-9B11-FFA3B681C084}">
      <dsp:nvSpPr>
        <dsp:cNvPr id="0" name=""/>
        <dsp:cNvSpPr/>
      </dsp:nvSpPr>
      <dsp:spPr>
        <a:xfrm>
          <a:off x="740420" y="914306"/>
          <a:ext cx="3580059" cy="310666"/>
        </a:xfrm>
        <a:custGeom>
          <a:avLst/>
          <a:gdLst/>
          <a:ahLst/>
          <a:cxnLst/>
          <a:rect l="0" t="0" r="0" b="0"/>
          <a:pathLst>
            <a:path>
              <a:moveTo>
                <a:pt x="3580059" y="0"/>
              </a:moveTo>
              <a:lnTo>
                <a:pt x="3580059" y="155333"/>
              </a:lnTo>
              <a:lnTo>
                <a:pt x="0" y="155333"/>
              </a:lnTo>
              <a:lnTo>
                <a:pt x="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BADF62-915C-4CE2-9AC4-03F03DFFFFD8}">
      <dsp:nvSpPr>
        <dsp:cNvPr id="0" name=""/>
        <dsp:cNvSpPr/>
      </dsp:nvSpPr>
      <dsp:spPr>
        <a:xfrm>
          <a:off x="2766415" y="174625"/>
          <a:ext cx="3108128" cy="7396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Open  Overeenkomst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2766415" y="174625"/>
        <a:ext cx="3108128" cy="739681"/>
      </dsp:txXfrm>
    </dsp:sp>
    <dsp:sp modelId="{20E67BFE-18EF-4468-BAD5-BA0DA0C3FD12}">
      <dsp:nvSpPr>
        <dsp:cNvPr id="0" name=""/>
        <dsp:cNvSpPr/>
      </dsp:nvSpPr>
      <dsp:spPr>
        <a:xfrm>
          <a:off x="738" y="1224973"/>
          <a:ext cx="1479363" cy="73968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Contractuele en technische ondersteuning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738" y="1224973"/>
        <a:ext cx="1479363" cy="739681"/>
      </dsp:txXfrm>
    </dsp:sp>
    <dsp:sp modelId="{F3A409D1-016A-4AE2-8052-7D430C42C91C}">
      <dsp:nvSpPr>
        <dsp:cNvPr id="0" name=""/>
        <dsp:cNvSpPr/>
      </dsp:nvSpPr>
      <dsp:spPr>
        <a:xfrm>
          <a:off x="1790768" y="1224973"/>
          <a:ext cx="1479363" cy="739681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Preventief onderhoud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1790768" y="1224973"/>
        <a:ext cx="1479363" cy="739681"/>
      </dsp:txXfrm>
    </dsp:sp>
    <dsp:sp modelId="{C9879F7D-152A-44FC-AE41-264C482307E5}">
      <dsp:nvSpPr>
        <dsp:cNvPr id="0" name=""/>
        <dsp:cNvSpPr/>
      </dsp:nvSpPr>
      <dsp:spPr>
        <a:xfrm>
          <a:off x="3580798" y="1224973"/>
          <a:ext cx="1479363" cy="73968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Correctief onderhoud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3580798" y="1224973"/>
        <a:ext cx="1479363" cy="739681"/>
      </dsp:txXfrm>
    </dsp:sp>
    <dsp:sp modelId="{13A1648A-2BF7-4EC4-A919-B17916C7E8CA}">
      <dsp:nvSpPr>
        <dsp:cNvPr id="0" name=""/>
        <dsp:cNvSpPr/>
      </dsp:nvSpPr>
      <dsp:spPr>
        <a:xfrm>
          <a:off x="5370828" y="1224973"/>
          <a:ext cx="1479363" cy="739681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Investeringen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5370828" y="1224973"/>
        <a:ext cx="1479363" cy="739681"/>
      </dsp:txXfrm>
    </dsp:sp>
    <dsp:sp modelId="{2B3648AD-DEE0-4C8C-AE18-580203EA19B2}">
      <dsp:nvSpPr>
        <dsp:cNvPr id="0" name=""/>
        <dsp:cNvSpPr/>
      </dsp:nvSpPr>
      <dsp:spPr>
        <a:xfrm>
          <a:off x="7160858" y="1224973"/>
          <a:ext cx="1479363" cy="73968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Dringende interventies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7160858" y="1224973"/>
        <a:ext cx="1479363" cy="7396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AC057-4949-4F9E-B090-CBB30506B841}">
      <dsp:nvSpPr>
        <dsp:cNvPr id="0" name=""/>
        <dsp:cNvSpPr/>
      </dsp:nvSpPr>
      <dsp:spPr>
        <a:xfrm>
          <a:off x="6694985" y="2268483"/>
          <a:ext cx="1133246" cy="393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679"/>
              </a:lnTo>
              <a:lnTo>
                <a:pt x="1133246" y="196679"/>
              </a:lnTo>
              <a:lnTo>
                <a:pt x="1133246" y="393358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8114D-F032-4860-BBA3-95DF987D6B2D}">
      <dsp:nvSpPr>
        <dsp:cNvPr id="0" name=""/>
        <dsp:cNvSpPr/>
      </dsp:nvSpPr>
      <dsp:spPr>
        <a:xfrm>
          <a:off x="5561738" y="2268483"/>
          <a:ext cx="1133246" cy="393358"/>
        </a:xfrm>
        <a:custGeom>
          <a:avLst/>
          <a:gdLst/>
          <a:ahLst/>
          <a:cxnLst/>
          <a:rect l="0" t="0" r="0" b="0"/>
          <a:pathLst>
            <a:path>
              <a:moveTo>
                <a:pt x="1133246" y="0"/>
              </a:moveTo>
              <a:lnTo>
                <a:pt x="1133246" y="196679"/>
              </a:lnTo>
              <a:lnTo>
                <a:pt x="0" y="196679"/>
              </a:lnTo>
              <a:lnTo>
                <a:pt x="0" y="393358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23245C-1892-4EBB-9EF5-962D06092590}">
      <dsp:nvSpPr>
        <dsp:cNvPr id="0" name=""/>
        <dsp:cNvSpPr/>
      </dsp:nvSpPr>
      <dsp:spPr>
        <a:xfrm>
          <a:off x="4428491" y="938557"/>
          <a:ext cx="2266493" cy="393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679"/>
              </a:lnTo>
              <a:lnTo>
                <a:pt x="2266493" y="196679"/>
              </a:lnTo>
              <a:lnTo>
                <a:pt x="2266493" y="3933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D1AC6-A3AA-4465-A462-3174E78DFE7D}">
      <dsp:nvSpPr>
        <dsp:cNvPr id="0" name=""/>
        <dsp:cNvSpPr/>
      </dsp:nvSpPr>
      <dsp:spPr>
        <a:xfrm>
          <a:off x="2161998" y="2268483"/>
          <a:ext cx="1133246" cy="393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679"/>
              </a:lnTo>
              <a:lnTo>
                <a:pt x="1133246" y="196679"/>
              </a:lnTo>
              <a:lnTo>
                <a:pt x="1133246" y="393358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6ABDA-75E8-4072-904A-42744BD0FB90}">
      <dsp:nvSpPr>
        <dsp:cNvPr id="0" name=""/>
        <dsp:cNvSpPr/>
      </dsp:nvSpPr>
      <dsp:spPr>
        <a:xfrm>
          <a:off x="1028751" y="2268483"/>
          <a:ext cx="1133246" cy="393358"/>
        </a:xfrm>
        <a:custGeom>
          <a:avLst/>
          <a:gdLst/>
          <a:ahLst/>
          <a:cxnLst/>
          <a:rect l="0" t="0" r="0" b="0"/>
          <a:pathLst>
            <a:path>
              <a:moveTo>
                <a:pt x="1133246" y="0"/>
              </a:moveTo>
              <a:lnTo>
                <a:pt x="1133246" y="196679"/>
              </a:lnTo>
              <a:lnTo>
                <a:pt x="0" y="196679"/>
              </a:lnTo>
              <a:lnTo>
                <a:pt x="0" y="393358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9EF08-148D-4D80-9C90-577DB8602EA8}">
      <dsp:nvSpPr>
        <dsp:cNvPr id="0" name=""/>
        <dsp:cNvSpPr/>
      </dsp:nvSpPr>
      <dsp:spPr>
        <a:xfrm>
          <a:off x="2161998" y="938557"/>
          <a:ext cx="2266493" cy="393358"/>
        </a:xfrm>
        <a:custGeom>
          <a:avLst/>
          <a:gdLst/>
          <a:ahLst/>
          <a:cxnLst/>
          <a:rect l="0" t="0" r="0" b="0"/>
          <a:pathLst>
            <a:path>
              <a:moveTo>
                <a:pt x="2266493" y="0"/>
              </a:moveTo>
              <a:lnTo>
                <a:pt x="2266493" y="196679"/>
              </a:lnTo>
              <a:lnTo>
                <a:pt x="0" y="196679"/>
              </a:lnTo>
              <a:lnTo>
                <a:pt x="0" y="3933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CFF0F4-E21A-411E-BBF6-714C784034F3}">
      <dsp:nvSpPr>
        <dsp:cNvPr id="0" name=""/>
        <dsp:cNvSpPr/>
      </dsp:nvSpPr>
      <dsp:spPr>
        <a:xfrm>
          <a:off x="3491924" y="1990"/>
          <a:ext cx="1873135" cy="9365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1" i="0" u="none" strike="noStrike" kern="1200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Preventief onderhoud</a:t>
          </a:r>
          <a:endParaRPr kumimoji="0" lang="nl-BE" sz="1600" b="0" i="0" u="none" strike="noStrike" kern="1200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3491924" y="1990"/>
        <a:ext cx="1873135" cy="936567"/>
      </dsp:txXfrm>
    </dsp:sp>
    <dsp:sp modelId="{4D6263A0-284B-48C5-8163-99A58000B9F8}">
      <dsp:nvSpPr>
        <dsp:cNvPr id="0" name=""/>
        <dsp:cNvSpPr/>
      </dsp:nvSpPr>
      <dsp:spPr>
        <a:xfrm>
          <a:off x="1225430" y="1331916"/>
          <a:ext cx="1873135" cy="9365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Periodiek onderhoud</a:t>
          </a:r>
          <a:endParaRPr kumimoji="0" lang="nl-BE" sz="1600" b="0" i="0" u="none" strike="noStrike" kern="1200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1225430" y="1331916"/>
        <a:ext cx="1873135" cy="936567"/>
      </dsp:txXfrm>
    </dsp:sp>
    <dsp:sp modelId="{CBDDA8AA-6412-4327-97F5-1CDD2A2E5B8B}">
      <dsp:nvSpPr>
        <dsp:cNvPr id="0" name=""/>
        <dsp:cNvSpPr/>
      </dsp:nvSpPr>
      <dsp:spPr>
        <a:xfrm>
          <a:off x="92183" y="2661842"/>
          <a:ext cx="1873135" cy="9365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Forfaitair</a:t>
          </a:r>
          <a:r>
            <a:rPr kumimoji="0" lang="nl-BE" sz="16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onderhoud </a:t>
          </a:r>
          <a:endParaRPr kumimoji="0" lang="nl-BE" sz="1600" b="0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dirty="0" err="1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i.f.v</a:t>
          </a:r>
          <a:r>
            <a:rPr kumimoji="0" lang="nl-BE" sz="16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. poorttype </a:t>
          </a:r>
          <a:r>
            <a:rPr kumimoji="0" lang="nl-BE" sz="1600" b="0" i="0" u="none" strike="noStrike" kern="1200" cap="none" normalizeH="0" baseline="0" dirty="0" err="1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a.d.h.v</a:t>
          </a:r>
          <a:r>
            <a:rPr kumimoji="0" lang="nl-BE" sz="16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r>
            <a:rPr kumimoji="0" lang="nl-BE" sz="16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checklist</a:t>
          </a:r>
          <a:endParaRPr kumimoji="0" lang="nl-BE" sz="1600" b="1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92183" y="2661842"/>
        <a:ext cx="1873135" cy="936567"/>
      </dsp:txXfrm>
    </dsp:sp>
    <dsp:sp modelId="{95C926CC-AC4C-49D5-B0C5-9F3D2E015480}">
      <dsp:nvSpPr>
        <dsp:cNvPr id="0" name=""/>
        <dsp:cNvSpPr/>
      </dsp:nvSpPr>
      <dsp:spPr>
        <a:xfrm>
          <a:off x="2358677" y="2661842"/>
          <a:ext cx="1873135" cy="9365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Kleine vervangingen met max delegatie van 50€ BTWI</a:t>
          </a:r>
          <a:endParaRPr kumimoji="0" lang="nl-BE" sz="1600" b="0" i="0" u="none" strike="noStrike" kern="1200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358677" y="2661842"/>
        <a:ext cx="1873135" cy="936567"/>
      </dsp:txXfrm>
    </dsp:sp>
    <dsp:sp modelId="{51D9D461-8ABB-4DC4-B2B7-362F8AF95678}">
      <dsp:nvSpPr>
        <dsp:cNvPr id="0" name=""/>
        <dsp:cNvSpPr/>
      </dsp:nvSpPr>
      <dsp:spPr>
        <a:xfrm>
          <a:off x="5758418" y="1331916"/>
          <a:ext cx="1873135" cy="9365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Jaarlijkse controle</a:t>
          </a:r>
          <a:endParaRPr kumimoji="0" lang="nl-BE" sz="1600" b="0" i="0" u="none" strike="noStrike" kern="1200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5758418" y="1331916"/>
        <a:ext cx="1873135" cy="936567"/>
      </dsp:txXfrm>
    </dsp:sp>
    <dsp:sp modelId="{19415094-6DCE-421E-AECA-41FCDEAD25C3}">
      <dsp:nvSpPr>
        <dsp:cNvPr id="0" name=""/>
        <dsp:cNvSpPr/>
      </dsp:nvSpPr>
      <dsp:spPr>
        <a:xfrm>
          <a:off x="4625171" y="2661842"/>
          <a:ext cx="1873135" cy="9365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Controle van de installatie tijdens het onderhoud</a:t>
          </a:r>
          <a:endParaRPr kumimoji="0" lang="nl-BE" sz="1600" b="0" i="0" u="none" strike="noStrike" kern="1200" cap="none" normalizeH="0" baseline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625171" y="2661842"/>
        <a:ext cx="1873135" cy="936567"/>
      </dsp:txXfrm>
    </dsp:sp>
    <dsp:sp modelId="{2A8CB8E3-0C9A-49CF-A085-643C2BA191CE}">
      <dsp:nvSpPr>
        <dsp:cNvPr id="0" name=""/>
        <dsp:cNvSpPr/>
      </dsp:nvSpPr>
      <dsp:spPr>
        <a:xfrm>
          <a:off x="6891664" y="2661842"/>
          <a:ext cx="1873135" cy="9365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Controleverslag gebaseerd op de checklist</a:t>
          </a:r>
          <a:endParaRPr kumimoji="0" lang="nl-BE" sz="1600" b="0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6891664" y="2661842"/>
        <a:ext cx="1873135" cy="9365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C806D-34CB-4302-B273-75A31776D410}">
      <dsp:nvSpPr>
        <dsp:cNvPr id="0" name=""/>
        <dsp:cNvSpPr/>
      </dsp:nvSpPr>
      <dsp:spPr>
        <a:xfrm>
          <a:off x="4320480" y="914306"/>
          <a:ext cx="3580059" cy="3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33"/>
              </a:lnTo>
              <a:lnTo>
                <a:pt x="3580059" y="155333"/>
              </a:lnTo>
              <a:lnTo>
                <a:pt x="3580059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436A2-6BC8-4E51-A23A-FBF402F782DD}">
      <dsp:nvSpPr>
        <dsp:cNvPr id="0" name=""/>
        <dsp:cNvSpPr/>
      </dsp:nvSpPr>
      <dsp:spPr>
        <a:xfrm>
          <a:off x="4320480" y="914306"/>
          <a:ext cx="1790029" cy="3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33"/>
              </a:lnTo>
              <a:lnTo>
                <a:pt x="1790029" y="155333"/>
              </a:lnTo>
              <a:lnTo>
                <a:pt x="1790029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E2325-239C-473B-8308-8078CA2CFD00}">
      <dsp:nvSpPr>
        <dsp:cNvPr id="0" name=""/>
        <dsp:cNvSpPr/>
      </dsp:nvSpPr>
      <dsp:spPr>
        <a:xfrm>
          <a:off x="4274760" y="914306"/>
          <a:ext cx="91440" cy="3106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C7569-1FB4-4A51-84F4-6CC1E168549A}">
      <dsp:nvSpPr>
        <dsp:cNvPr id="0" name=""/>
        <dsp:cNvSpPr/>
      </dsp:nvSpPr>
      <dsp:spPr>
        <a:xfrm>
          <a:off x="2530450" y="914306"/>
          <a:ext cx="1790029" cy="310666"/>
        </a:xfrm>
        <a:custGeom>
          <a:avLst/>
          <a:gdLst/>
          <a:ahLst/>
          <a:cxnLst/>
          <a:rect l="0" t="0" r="0" b="0"/>
          <a:pathLst>
            <a:path>
              <a:moveTo>
                <a:pt x="1790029" y="0"/>
              </a:moveTo>
              <a:lnTo>
                <a:pt x="1790029" y="155333"/>
              </a:lnTo>
              <a:lnTo>
                <a:pt x="0" y="155333"/>
              </a:lnTo>
              <a:lnTo>
                <a:pt x="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E7243-DB6A-4487-9B11-FFA3B681C084}">
      <dsp:nvSpPr>
        <dsp:cNvPr id="0" name=""/>
        <dsp:cNvSpPr/>
      </dsp:nvSpPr>
      <dsp:spPr>
        <a:xfrm>
          <a:off x="740420" y="914306"/>
          <a:ext cx="3580059" cy="310666"/>
        </a:xfrm>
        <a:custGeom>
          <a:avLst/>
          <a:gdLst/>
          <a:ahLst/>
          <a:cxnLst/>
          <a:rect l="0" t="0" r="0" b="0"/>
          <a:pathLst>
            <a:path>
              <a:moveTo>
                <a:pt x="3580059" y="0"/>
              </a:moveTo>
              <a:lnTo>
                <a:pt x="3580059" y="155333"/>
              </a:lnTo>
              <a:lnTo>
                <a:pt x="0" y="155333"/>
              </a:lnTo>
              <a:lnTo>
                <a:pt x="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BADF62-915C-4CE2-9AC4-03F03DFFFFD8}">
      <dsp:nvSpPr>
        <dsp:cNvPr id="0" name=""/>
        <dsp:cNvSpPr/>
      </dsp:nvSpPr>
      <dsp:spPr>
        <a:xfrm>
          <a:off x="2766415" y="174625"/>
          <a:ext cx="3108128" cy="7396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Open  Overeenkomst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2766415" y="174625"/>
        <a:ext cx="3108128" cy="739681"/>
      </dsp:txXfrm>
    </dsp:sp>
    <dsp:sp modelId="{20E67BFE-18EF-4468-BAD5-BA0DA0C3FD12}">
      <dsp:nvSpPr>
        <dsp:cNvPr id="0" name=""/>
        <dsp:cNvSpPr/>
      </dsp:nvSpPr>
      <dsp:spPr>
        <a:xfrm>
          <a:off x="738" y="1224973"/>
          <a:ext cx="1479363" cy="73968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Contractuele en technische ondersteuning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738" y="1224973"/>
        <a:ext cx="1479363" cy="739681"/>
      </dsp:txXfrm>
    </dsp:sp>
    <dsp:sp modelId="{F3A409D1-016A-4AE2-8052-7D430C42C91C}">
      <dsp:nvSpPr>
        <dsp:cNvPr id="0" name=""/>
        <dsp:cNvSpPr/>
      </dsp:nvSpPr>
      <dsp:spPr>
        <a:xfrm>
          <a:off x="1790768" y="1224973"/>
          <a:ext cx="1479363" cy="739681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Preventief onderhoud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1790768" y="1224973"/>
        <a:ext cx="1479363" cy="739681"/>
      </dsp:txXfrm>
    </dsp:sp>
    <dsp:sp modelId="{C9879F7D-152A-44FC-AE41-264C482307E5}">
      <dsp:nvSpPr>
        <dsp:cNvPr id="0" name=""/>
        <dsp:cNvSpPr/>
      </dsp:nvSpPr>
      <dsp:spPr>
        <a:xfrm>
          <a:off x="3580798" y="1224973"/>
          <a:ext cx="1479363" cy="73968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Correctief onderhoud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3580798" y="1224973"/>
        <a:ext cx="1479363" cy="739681"/>
      </dsp:txXfrm>
    </dsp:sp>
    <dsp:sp modelId="{13A1648A-2BF7-4EC4-A919-B17916C7E8CA}">
      <dsp:nvSpPr>
        <dsp:cNvPr id="0" name=""/>
        <dsp:cNvSpPr/>
      </dsp:nvSpPr>
      <dsp:spPr>
        <a:xfrm>
          <a:off x="5370828" y="1224973"/>
          <a:ext cx="1479363" cy="739681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Investeringen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5370828" y="1224973"/>
        <a:ext cx="1479363" cy="739681"/>
      </dsp:txXfrm>
    </dsp:sp>
    <dsp:sp modelId="{2B3648AD-DEE0-4C8C-AE18-580203EA19B2}">
      <dsp:nvSpPr>
        <dsp:cNvPr id="0" name=""/>
        <dsp:cNvSpPr/>
      </dsp:nvSpPr>
      <dsp:spPr>
        <a:xfrm>
          <a:off x="7160858" y="1224973"/>
          <a:ext cx="1479363" cy="73968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Dringende interventies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7160858" y="1224973"/>
        <a:ext cx="1479363" cy="7396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48366C-3C34-4E35-8EB9-0258280E5035}">
      <dsp:nvSpPr>
        <dsp:cNvPr id="0" name=""/>
        <dsp:cNvSpPr/>
      </dsp:nvSpPr>
      <dsp:spPr>
        <a:xfrm>
          <a:off x="4765191" y="2140874"/>
          <a:ext cx="340203" cy="8158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5857"/>
              </a:lnTo>
              <a:lnTo>
                <a:pt x="340203" y="8158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1DD81-A445-4D1C-8B4F-172BED3A3583}">
      <dsp:nvSpPr>
        <dsp:cNvPr id="0" name=""/>
        <dsp:cNvSpPr/>
      </dsp:nvSpPr>
      <dsp:spPr>
        <a:xfrm>
          <a:off x="4086897" y="884254"/>
          <a:ext cx="1507123" cy="372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672"/>
              </a:lnTo>
              <a:lnTo>
                <a:pt x="1507123" y="186672"/>
              </a:lnTo>
              <a:lnTo>
                <a:pt x="1507123" y="3723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FD0FCE-7486-4D4B-9B69-E849FCB1652E}">
      <dsp:nvSpPr>
        <dsp:cNvPr id="0" name=""/>
        <dsp:cNvSpPr/>
      </dsp:nvSpPr>
      <dsp:spPr>
        <a:xfrm>
          <a:off x="3744469" y="2140874"/>
          <a:ext cx="265276" cy="2069155"/>
        </a:xfrm>
        <a:custGeom>
          <a:avLst/>
          <a:gdLst/>
          <a:ahLst/>
          <a:cxnLst/>
          <a:rect l="0" t="0" r="0" b="0"/>
          <a:pathLst>
            <a:path>
              <a:moveTo>
                <a:pt x="265276" y="0"/>
              </a:moveTo>
              <a:lnTo>
                <a:pt x="265276" y="2069155"/>
              </a:lnTo>
              <a:lnTo>
                <a:pt x="0" y="206915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3F9151-14D8-48ED-B934-FBA4C147EFC8}">
      <dsp:nvSpPr>
        <dsp:cNvPr id="0" name=""/>
        <dsp:cNvSpPr/>
      </dsp:nvSpPr>
      <dsp:spPr>
        <a:xfrm>
          <a:off x="3744469" y="2140874"/>
          <a:ext cx="265276" cy="813514"/>
        </a:xfrm>
        <a:custGeom>
          <a:avLst/>
          <a:gdLst/>
          <a:ahLst/>
          <a:cxnLst/>
          <a:rect l="0" t="0" r="0" b="0"/>
          <a:pathLst>
            <a:path>
              <a:moveTo>
                <a:pt x="265276" y="0"/>
              </a:moveTo>
              <a:lnTo>
                <a:pt x="265276" y="813514"/>
              </a:lnTo>
              <a:lnTo>
                <a:pt x="0" y="8135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88CDE-7B3D-42B0-B4F6-F81EBE27A13F}">
      <dsp:nvSpPr>
        <dsp:cNvPr id="0" name=""/>
        <dsp:cNvSpPr/>
      </dsp:nvSpPr>
      <dsp:spPr>
        <a:xfrm>
          <a:off x="3302342" y="884254"/>
          <a:ext cx="784554" cy="372365"/>
        </a:xfrm>
        <a:custGeom>
          <a:avLst/>
          <a:gdLst/>
          <a:ahLst/>
          <a:cxnLst/>
          <a:rect l="0" t="0" r="0" b="0"/>
          <a:pathLst>
            <a:path>
              <a:moveTo>
                <a:pt x="784554" y="0"/>
              </a:moveTo>
              <a:lnTo>
                <a:pt x="784554" y="186672"/>
              </a:lnTo>
              <a:lnTo>
                <a:pt x="0" y="186672"/>
              </a:lnTo>
              <a:lnTo>
                <a:pt x="0" y="3723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49A06C-742F-4F57-A397-D8DB91498C75}">
      <dsp:nvSpPr>
        <dsp:cNvPr id="0" name=""/>
        <dsp:cNvSpPr/>
      </dsp:nvSpPr>
      <dsp:spPr>
        <a:xfrm>
          <a:off x="3202642" y="0"/>
          <a:ext cx="1768508" cy="884254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Correctief onderhoud</a:t>
          </a:r>
          <a:endParaRPr kumimoji="0" lang="nl-BE" sz="16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3202642" y="0"/>
        <a:ext cx="1768508" cy="884254"/>
      </dsp:txXfrm>
    </dsp:sp>
    <dsp:sp modelId="{60FCE417-3DEA-4219-A1B5-3F9FAEC91574}">
      <dsp:nvSpPr>
        <dsp:cNvPr id="0" name=""/>
        <dsp:cNvSpPr/>
      </dsp:nvSpPr>
      <dsp:spPr>
        <a:xfrm>
          <a:off x="2418088" y="1256620"/>
          <a:ext cx="1768508" cy="884254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Interventies</a:t>
          </a:r>
          <a:endParaRPr kumimoji="0" lang="nl-BE" sz="16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418088" y="1256620"/>
        <a:ext cx="1768508" cy="884254"/>
      </dsp:txXfrm>
    </dsp:sp>
    <dsp:sp modelId="{3E61431E-CEE5-46C8-BDEE-0F3F9D35BBA1}">
      <dsp:nvSpPr>
        <dsp:cNvPr id="0" name=""/>
        <dsp:cNvSpPr/>
      </dsp:nvSpPr>
      <dsp:spPr>
        <a:xfrm>
          <a:off x="1975960" y="2512261"/>
          <a:ext cx="1768508" cy="884254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Werkenposten uit de werkencataloog</a:t>
          </a:r>
          <a:endParaRPr kumimoji="0" lang="nl-BE" sz="16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1975960" y="2512261"/>
        <a:ext cx="1768508" cy="884254"/>
      </dsp:txXfrm>
    </dsp:sp>
    <dsp:sp modelId="{06F9A425-7B49-4D31-9C76-E691EBA4AB90}">
      <dsp:nvSpPr>
        <dsp:cNvPr id="0" name=""/>
        <dsp:cNvSpPr/>
      </dsp:nvSpPr>
      <dsp:spPr>
        <a:xfrm>
          <a:off x="1975960" y="3767902"/>
          <a:ext cx="1768508" cy="884254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Specifieke werken op offerte</a:t>
          </a:r>
          <a:endParaRPr kumimoji="0" lang="nl-BE" sz="16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1975960" y="3767902"/>
        <a:ext cx="1768508" cy="884254"/>
      </dsp:txXfrm>
    </dsp:sp>
    <dsp:sp modelId="{5285DEB5-2D4A-4F6E-A6CA-053455003BC4}">
      <dsp:nvSpPr>
        <dsp:cNvPr id="0" name=""/>
        <dsp:cNvSpPr/>
      </dsp:nvSpPr>
      <dsp:spPr>
        <a:xfrm>
          <a:off x="4557983" y="1256620"/>
          <a:ext cx="2072073" cy="884254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Vervangingsmateriaal</a:t>
          </a:r>
          <a:endParaRPr kumimoji="0" lang="nl-BE" sz="16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557983" y="1256620"/>
        <a:ext cx="2072073" cy="884254"/>
      </dsp:txXfrm>
    </dsp:sp>
    <dsp:sp modelId="{73D51892-6CF4-4F07-BD88-B23252DD081E}">
      <dsp:nvSpPr>
        <dsp:cNvPr id="0" name=""/>
        <dsp:cNvSpPr/>
      </dsp:nvSpPr>
      <dsp:spPr>
        <a:xfrm>
          <a:off x="5105394" y="2514604"/>
          <a:ext cx="1768508" cy="884254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nl-BE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Specifieke vervangingen op offerte</a:t>
          </a:r>
          <a:endParaRPr kumimoji="0" lang="nl-BE" sz="16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5105394" y="2514604"/>
        <a:ext cx="1768508" cy="8842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C806D-34CB-4302-B273-75A31776D410}">
      <dsp:nvSpPr>
        <dsp:cNvPr id="0" name=""/>
        <dsp:cNvSpPr/>
      </dsp:nvSpPr>
      <dsp:spPr>
        <a:xfrm>
          <a:off x="4320480" y="914306"/>
          <a:ext cx="3580059" cy="3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33"/>
              </a:lnTo>
              <a:lnTo>
                <a:pt x="3580059" y="155333"/>
              </a:lnTo>
              <a:lnTo>
                <a:pt x="3580059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436A2-6BC8-4E51-A23A-FBF402F782DD}">
      <dsp:nvSpPr>
        <dsp:cNvPr id="0" name=""/>
        <dsp:cNvSpPr/>
      </dsp:nvSpPr>
      <dsp:spPr>
        <a:xfrm>
          <a:off x="4320480" y="914306"/>
          <a:ext cx="1790029" cy="31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33"/>
              </a:lnTo>
              <a:lnTo>
                <a:pt x="1790029" y="155333"/>
              </a:lnTo>
              <a:lnTo>
                <a:pt x="1790029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E2325-239C-473B-8308-8078CA2CFD00}">
      <dsp:nvSpPr>
        <dsp:cNvPr id="0" name=""/>
        <dsp:cNvSpPr/>
      </dsp:nvSpPr>
      <dsp:spPr>
        <a:xfrm>
          <a:off x="4274760" y="914306"/>
          <a:ext cx="91440" cy="3106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C7569-1FB4-4A51-84F4-6CC1E168549A}">
      <dsp:nvSpPr>
        <dsp:cNvPr id="0" name=""/>
        <dsp:cNvSpPr/>
      </dsp:nvSpPr>
      <dsp:spPr>
        <a:xfrm>
          <a:off x="2530450" y="914306"/>
          <a:ext cx="1790029" cy="310666"/>
        </a:xfrm>
        <a:custGeom>
          <a:avLst/>
          <a:gdLst/>
          <a:ahLst/>
          <a:cxnLst/>
          <a:rect l="0" t="0" r="0" b="0"/>
          <a:pathLst>
            <a:path>
              <a:moveTo>
                <a:pt x="1790029" y="0"/>
              </a:moveTo>
              <a:lnTo>
                <a:pt x="1790029" y="155333"/>
              </a:lnTo>
              <a:lnTo>
                <a:pt x="0" y="155333"/>
              </a:lnTo>
              <a:lnTo>
                <a:pt x="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E7243-DB6A-4487-9B11-FFA3B681C084}">
      <dsp:nvSpPr>
        <dsp:cNvPr id="0" name=""/>
        <dsp:cNvSpPr/>
      </dsp:nvSpPr>
      <dsp:spPr>
        <a:xfrm>
          <a:off x="740420" y="914306"/>
          <a:ext cx="3580059" cy="310666"/>
        </a:xfrm>
        <a:custGeom>
          <a:avLst/>
          <a:gdLst/>
          <a:ahLst/>
          <a:cxnLst/>
          <a:rect l="0" t="0" r="0" b="0"/>
          <a:pathLst>
            <a:path>
              <a:moveTo>
                <a:pt x="3580059" y="0"/>
              </a:moveTo>
              <a:lnTo>
                <a:pt x="3580059" y="155333"/>
              </a:lnTo>
              <a:lnTo>
                <a:pt x="0" y="155333"/>
              </a:lnTo>
              <a:lnTo>
                <a:pt x="0" y="310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BADF62-915C-4CE2-9AC4-03F03DFFFFD8}">
      <dsp:nvSpPr>
        <dsp:cNvPr id="0" name=""/>
        <dsp:cNvSpPr/>
      </dsp:nvSpPr>
      <dsp:spPr>
        <a:xfrm>
          <a:off x="2766415" y="174625"/>
          <a:ext cx="3108128" cy="7396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Open  Overeenkomst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2766415" y="174625"/>
        <a:ext cx="3108128" cy="739681"/>
      </dsp:txXfrm>
    </dsp:sp>
    <dsp:sp modelId="{20E67BFE-18EF-4468-BAD5-BA0DA0C3FD12}">
      <dsp:nvSpPr>
        <dsp:cNvPr id="0" name=""/>
        <dsp:cNvSpPr/>
      </dsp:nvSpPr>
      <dsp:spPr>
        <a:xfrm>
          <a:off x="738" y="1224973"/>
          <a:ext cx="1479363" cy="73968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Contractuele en technische ondersteuning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738" y="1224973"/>
        <a:ext cx="1479363" cy="739681"/>
      </dsp:txXfrm>
    </dsp:sp>
    <dsp:sp modelId="{F3A409D1-016A-4AE2-8052-7D430C42C91C}">
      <dsp:nvSpPr>
        <dsp:cNvPr id="0" name=""/>
        <dsp:cNvSpPr/>
      </dsp:nvSpPr>
      <dsp:spPr>
        <a:xfrm>
          <a:off x="1790768" y="1224973"/>
          <a:ext cx="1479363" cy="739681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Preventief onderhoud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1790768" y="1224973"/>
        <a:ext cx="1479363" cy="739681"/>
      </dsp:txXfrm>
    </dsp:sp>
    <dsp:sp modelId="{C9879F7D-152A-44FC-AE41-264C482307E5}">
      <dsp:nvSpPr>
        <dsp:cNvPr id="0" name=""/>
        <dsp:cNvSpPr/>
      </dsp:nvSpPr>
      <dsp:spPr>
        <a:xfrm>
          <a:off x="3580798" y="1224973"/>
          <a:ext cx="1479363" cy="73968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Correctief onderhoud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3580798" y="1224973"/>
        <a:ext cx="1479363" cy="739681"/>
      </dsp:txXfrm>
    </dsp:sp>
    <dsp:sp modelId="{13A1648A-2BF7-4EC4-A919-B17916C7E8CA}">
      <dsp:nvSpPr>
        <dsp:cNvPr id="0" name=""/>
        <dsp:cNvSpPr/>
      </dsp:nvSpPr>
      <dsp:spPr>
        <a:xfrm>
          <a:off x="5370828" y="1224973"/>
          <a:ext cx="1479363" cy="739681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Investeringen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5370828" y="1224973"/>
        <a:ext cx="1479363" cy="739681"/>
      </dsp:txXfrm>
    </dsp:sp>
    <dsp:sp modelId="{2B3648AD-DEE0-4C8C-AE18-580203EA19B2}">
      <dsp:nvSpPr>
        <dsp:cNvPr id="0" name=""/>
        <dsp:cNvSpPr/>
      </dsp:nvSpPr>
      <dsp:spPr>
        <a:xfrm>
          <a:off x="7160858" y="1224973"/>
          <a:ext cx="1479363" cy="73968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700" kern="1200" dirty="0" smtClean="0">
              <a:solidFill>
                <a:schemeClr val="tx1"/>
              </a:solidFill>
            </a:rPr>
            <a:t>Dringende interventies</a:t>
          </a:r>
          <a:endParaRPr lang="nl-BE" sz="1700" kern="1200" dirty="0">
            <a:solidFill>
              <a:schemeClr val="tx1"/>
            </a:solidFill>
          </a:endParaRPr>
        </a:p>
      </dsp:txBody>
      <dsp:txXfrm>
        <a:off x="7160858" y="1224973"/>
        <a:ext cx="1479363" cy="739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5054D-27A6-4676-BA0B-C9735D0627B8}" type="datetimeFigureOut">
              <a:rPr lang="nl-BE" smtClean="0"/>
              <a:t>24/06/2015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4D4E8-0FE0-4276-A764-BC524DE449C1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91787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4D4E8-0FE0-4276-A764-BC524DE449C1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11615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4D4E8-0FE0-4276-A764-BC524DE449C1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5388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069AE-CD64-4368-8BB1-F5B7C47F8861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702A8-0869-46F1-B33C-FD8BB11A4B70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4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A0386-FE58-40E4-8B08-E8685C200A3A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F2CAE-8CD4-4F2A-8CE2-D06FAD32AABC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760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E3A96-6F87-4BC3-90E4-DBC9FD57B7AD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88E9C-1756-4170-A36E-21D7A0CC0FF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80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16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C4E4F-3FCC-4055-B11C-C890F15A2E4A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5199C-4191-4633-98E6-6AB72EF37213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48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41016-7242-4B0C-8368-0BB3A45207A2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09200-E7C6-43B4-A4AA-CA94D2D7C903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15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51953-9AB4-480D-91F4-D1E17FCBD534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F0EFE-F3B6-4C02-8FF1-D5078E3C52E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042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89A73-DED7-4EB8-B587-A8DA17CC08E1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DFB7-E7FF-4C95-8B8D-B92135CF1604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90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7EB91-7724-4BA3-B187-C6E0595408A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23F69-6B50-4EEB-B5A3-5F7EE95E8A9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91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93A91-6A06-4E4C-A02D-D16D94B6C509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3B7E9-6C1B-4EDC-853F-50923D8F8C6A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32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3312A-A0E8-4DAB-843C-965AC5757012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81728-5DE6-4B02-A6B5-7F004243B83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74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638B60-97D4-4A03-9DA1-2266AF185092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CCC830-FE16-4153-A823-300D351BC332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05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hyperlink" Target="Offerteblad%20Kick%20Off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19.jpeg"/><Relationship Id="rId5" Type="http://schemas.openxmlformats.org/officeDocument/2006/relationships/image" Target="../media/image14.png"/><Relationship Id="rId10" Type="http://schemas.openxmlformats.org/officeDocument/2006/relationships/hyperlink" Target="http://www.google.be/url?sa=i&amp;rct=j&amp;q=&amp;esrc=s&amp;frm=1&amp;source=images&amp;cd=&amp;cad=rja&amp;uact=8&amp;ved=0CAcQjRxqFQoTCPynl7mjlsYCFecV2wodbVUAwQ&amp;url=http://www.decock-meyfroidt.be/verzekeringen/particulieren.html&amp;ei=UCuBVfy_Aeer7AbtqoGIDA&amp;bvm=bv.96041959,d.ZGU&amp;psig=AFQjCNGLU9uoP4qSlJt5Eikwi949NRkc-g&amp;ust=1434614961759587" TargetMode="External"/><Relationship Id="rId4" Type="http://schemas.openxmlformats.org/officeDocument/2006/relationships/hyperlink" Target="http://www.google.be/url?sa=i&amp;rct=j&amp;q=&amp;esrc=s&amp;frm=1&amp;source=images&amp;cd=&amp;cad=rja&amp;uact=8&amp;ved=0CAcQjRxqFQoTCP_0ruOXlMYCFUE12wodgNIPzQ&amp;url=http://www.idxtra.com/access_control/assa-abloy/&amp;ei=oxKAVb-XMMHq7AaApb_oDA&amp;bvm=bv.96041959,d.ZGU&amp;psig=AFQjCNHXH7WUSo4SfTywwffoKIQWO2NSEQ&amp;ust=1434543130524872" TargetMode="External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nl-BE" sz="24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Tech vergadering industriële poorten van het commerciële type</a:t>
            </a:r>
            <a:endParaRPr lang="en-US" sz="2400" b="1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US" sz="2800" b="1" dirty="0" smtClean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4238" y="2588838"/>
            <a:ext cx="1655762" cy="52322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MRC&amp;I-I/S/T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MRC&amp;I-I/S/T</a:t>
            </a:r>
            <a:endParaRPr lang="en-US" sz="14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4300" y="2587625"/>
            <a:ext cx="2376488" cy="52322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4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Maj</a:t>
            </a:r>
            <a:r>
              <a:rPr lang="nl-BE" sz="1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DAUGE</a:t>
            </a:r>
            <a:endParaRPr lang="fr-BE" sz="1400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14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Kapt</a:t>
            </a:r>
            <a:r>
              <a:rPr lang="fr-BE" sz="1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LEENAERTS</a:t>
            </a:r>
            <a:endParaRPr lang="en-US" sz="14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1867B8-3C80-4060-98E5-F0BE316C923A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564152"/>
            <a:ext cx="1112837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42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911222411"/>
              </p:ext>
            </p:extLst>
          </p:nvPr>
        </p:nvGraphicFramePr>
        <p:xfrm>
          <a:off x="228600" y="1524000"/>
          <a:ext cx="8640960" cy="213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Oval 1"/>
          <p:cNvSpPr/>
          <p:nvPr/>
        </p:nvSpPr>
        <p:spPr>
          <a:xfrm>
            <a:off x="76200" y="2438400"/>
            <a:ext cx="1828800" cy="1371600"/>
          </a:xfrm>
          <a:prstGeom prst="ellipse">
            <a:avLst/>
          </a:prstGeom>
          <a:solidFill>
            <a:srgbClr val="00B050">
              <a:alpha val="3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46484" y="0"/>
            <a:ext cx="8229600" cy="1143000"/>
          </a:xfrm>
        </p:spPr>
        <p:txBody>
          <a:bodyPr/>
          <a:lstStyle/>
          <a:p>
            <a:r>
              <a:rPr lang="nl-BE" dirty="0" smtClean="0"/>
              <a:t>De verschillende luiken van het contract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1814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25963"/>
          </a:xfrm>
        </p:spPr>
        <p:txBody>
          <a:bodyPr/>
          <a:lstStyle/>
          <a:p>
            <a:r>
              <a:rPr lang="nl-BE" u="heavy" dirty="0" smtClean="0">
                <a:uFill>
                  <a:solidFill>
                    <a:srgbClr val="FF0000"/>
                  </a:solidFill>
                </a:uFill>
              </a:rPr>
              <a:t>De contractuele en technische ondersteuning:</a:t>
            </a:r>
          </a:p>
          <a:p>
            <a:pPr lvl="1"/>
            <a:r>
              <a:rPr lang="nl-BE" dirty="0" smtClean="0"/>
              <a:t>Algemeenheden: coördinatiestructuur, beheer, technische en logistieke activiteiten.</a:t>
            </a:r>
          </a:p>
          <a:p>
            <a:pPr lvl="1"/>
            <a:r>
              <a:rPr lang="nl-BE" dirty="0" smtClean="0"/>
              <a:t>Gegevensbeheer: </a:t>
            </a:r>
            <a:r>
              <a:rPr lang="nl-BE" dirty="0" err="1" smtClean="0"/>
              <a:t>vb</a:t>
            </a:r>
            <a:r>
              <a:rPr lang="nl-BE" dirty="0" smtClean="0"/>
              <a:t> portaalsite</a:t>
            </a:r>
          </a:p>
          <a:p>
            <a:pPr lvl="1"/>
            <a:r>
              <a:rPr lang="nl-BE" dirty="0" smtClean="0">
                <a:solidFill>
                  <a:srgbClr val="FF0000"/>
                </a:solidFill>
              </a:rPr>
              <a:t>Inventarisatie: Corrigeren van de bestaande inventaris &gt; ILIAS (systeem Defensie)</a:t>
            </a:r>
          </a:p>
          <a:p>
            <a:pPr lvl="1"/>
            <a:r>
              <a:rPr lang="nl-BE" dirty="0" smtClean="0"/>
              <a:t>Studie &amp; Analyse</a:t>
            </a:r>
          </a:p>
          <a:p>
            <a:pPr lvl="1"/>
            <a:r>
              <a:rPr lang="nl-BE" dirty="0" smtClean="0"/>
              <a:t>Beheer uitvoeringsdossier</a:t>
            </a:r>
          </a:p>
          <a:p>
            <a:pPr lvl="1"/>
            <a:r>
              <a:rPr lang="nl-BE" dirty="0" smtClean="0"/>
              <a:t>Controles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De contractuele &amp; technische ondersteuning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571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319950256"/>
              </p:ext>
            </p:extLst>
          </p:nvPr>
        </p:nvGraphicFramePr>
        <p:xfrm>
          <a:off x="228600" y="1524000"/>
          <a:ext cx="8640960" cy="213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Oval 1"/>
          <p:cNvSpPr/>
          <p:nvPr/>
        </p:nvSpPr>
        <p:spPr>
          <a:xfrm>
            <a:off x="76200" y="2438400"/>
            <a:ext cx="1828800" cy="1371600"/>
          </a:xfrm>
          <a:prstGeom prst="ellipse">
            <a:avLst/>
          </a:prstGeom>
          <a:solidFill>
            <a:srgbClr val="00B050">
              <a:alpha val="3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04741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De verschillende luiken van het contract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3378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3506E-6 L 0.19167 -4.1350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083969522"/>
              </p:ext>
            </p:extLst>
          </p:nvPr>
        </p:nvGraphicFramePr>
        <p:xfrm>
          <a:off x="152400" y="1383724"/>
          <a:ext cx="8856984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904741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Het preventief onderhoud</a:t>
            </a:r>
            <a:endParaRPr lang="nl-BE" dirty="0"/>
          </a:p>
        </p:txBody>
      </p:sp>
      <p:sp>
        <p:nvSpPr>
          <p:cNvPr id="9" name="Rectangle 8"/>
          <p:cNvSpPr/>
          <p:nvPr/>
        </p:nvSpPr>
        <p:spPr>
          <a:xfrm>
            <a:off x="2496892" y="4038600"/>
            <a:ext cx="1866900" cy="914400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1066800" y="4724400"/>
            <a:ext cx="933450" cy="228600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Rectangle 10"/>
          <p:cNvSpPr/>
          <p:nvPr/>
        </p:nvSpPr>
        <p:spPr>
          <a:xfrm>
            <a:off x="649310" y="4038600"/>
            <a:ext cx="1027090" cy="304800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tangle 11"/>
          <p:cNvSpPr/>
          <p:nvPr/>
        </p:nvSpPr>
        <p:spPr>
          <a:xfrm>
            <a:off x="7467600" y="4648200"/>
            <a:ext cx="933450" cy="228600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5705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04741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Het preventief onderhoud</a:t>
            </a:r>
            <a:endParaRPr lang="nl-BE" dirty="0"/>
          </a:p>
        </p:txBody>
      </p:sp>
      <p:sp>
        <p:nvSpPr>
          <p:cNvPr id="12" name="TextBox 11"/>
          <p:cNvSpPr txBox="1"/>
          <p:nvPr/>
        </p:nvSpPr>
        <p:spPr>
          <a:xfrm>
            <a:off x="291183" y="1601466"/>
            <a:ext cx="8839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BE" dirty="0" smtClean="0"/>
              <a:t>Na de </a:t>
            </a:r>
            <a:r>
              <a:rPr lang="nl-BE" dirty="0" err="1" smtClean="0"/>
              <a:t>serialisatie</a:t>
            </a:r>
            <a:r>
              <a:rPr lang="nl-BE" dirty="0" smtClean="0"/>
              <a:t> </a:t>
            </a:r>
            <a:r>
              <a:rPr lang="nl-BE" dirty="0" smtClean="0">
                <a:sym typeface="Wingdings" panose="05000000000000000000" pitchFamily="2" charset="2"/>
              </a:rPr>
              <a:t> preventief onderhoud per kwartier (planning door 2Ech TSS Infra), correctief enkel voor dringende (veiligheid, operationele noodzaak) gevallen.</a:t>
            </a:r>
            <a:endParaRPr lang="nl-BE" dirty="0" smtClean="0"/>
          </a:p>
          <a:p>
            <a:pPr marL="342900" indent="-342900">
              <a:buAutoNum type="arabicPeriod"/>
            </a:pPr>
            <a:r>
              <a:rPr lang="nl-BE" dirty="0"/>
              <a:t>De prijs van het preventief onderhoud is in functie van het type poort (</a:t>
            </a:r>
            <a:r>
              <a:rPr lang="nl-BE" dirty="0" err="1"/>
              <a:t>sectionaal</a:t>
            </a:r>
            <a:r>
              <a:rPr lang="nl-BE" dirty="0"/>
              <a:t>, kantel,…)</a:t>
            </a:r>
          </a:p>
          <a:p>
            <a:pPr marL="342900" indent="-342900">
              <a:buFont typeface="+mj-lt"/>
              <a:buAutoNum type="arabicPeriod"/>
            </a:pPr>
            <a:r>
              <a:rPr lang="nl-BE" dirty="0"/>
              <a:t>De kleine vervangingen zullen apart vermeld worden op de checklist + het logboek  van de poort en later op de factuur </a:t>
            </a:r>
            <a:r>
              <a:rPr lang="nl-BE" dirty="0">
                <a:sym typeface="Wingdings" panose="05000000000000000000" pitchFamily="2" charset="2"/>
              </a:rPr>
              <a:t> Dit laat een controle van de LA toe.</a:t>
            </a:r>
          </a:p>
          <a:p>
            <a:pPr marL="342900" indent="-342900">
              <a:buAutoNum type="arabicPeriod"/>
            </a:pPr>
            <a:r>
              <a:rPr lang="nl-BE" dirty="0">
                <a:sym typeface="Wingdings" panose="05000000000000000000" pitchFamily="2" charset="2"/>
              </a:rPr>
              <a:t>Het controleverslag moet een duidelijke conclusie (Het controleverslag kan eventueel de checklist zijn) hebben:</a:t>
            </a:r>
          </a:p>
          <a:p>
            <a:pPr marL="0" lvl="1">
              <a:tabLst>
                <a:tab pos="355600" algn="l"/>
              </a:tabLst>
            </a:pPr>
            <a:r>
              <a:rPr lang="nl-BE" dirty="0" smtClean="0">
                <a:sym typeface="Wingdings" panose="05000000000000000000" pitchFamily="2" charset="2"/>
              </a:rPr>
              <a:t>	A</a:t>
            </a:r>
            <a:r>
              <a:rPr lang="nl-BE" dirty="0">
                <a:sym typeface="Wingdings" panose="05000000000000000000" pitchFamily="2" charset="2"/>
              </a:rPr>
              <a:t>: Gebruik toegestaan zonder opmerkingen</a:t>
            </a:r>
          </a:p>
          <a:p>
            <a:pPr marL="0" lvl="1">
              <a:tabLst>
                <a:tab pos="355600" algn="l"/>
              </a:tabLst>
            </a:pPr>
            <a:r>
              <a:rPr lang="nl-BE" dirty="0" smtClean="0">
                <a:sym typeface="Wingdings" panose="05000000000000000000" pitchFamily="2" charset="2"/>
              </a:rPr>
              <a:t>	B</a:t>
            </a:r>
            <a:r>
              <a:rPr lang="nl-BE" dirty="0">
                <a:sym typeface="Wingdings" panose="05000000000000000000" pitchFamily="2" charset="2"/>
              </a:rPr>
              <a:t>: Gebruik toegestaan met opmerkingen  er dienen werken te gebeuren  (offerte)</a:t>
            </a:r>
          </a:p>
          <a:p>
            <a:pPr marL="0" lvl="1">
              <a:tabLst>
                <a:tab pos="355600" algn="l"/>
              </a:tabLst>
            </a:pPr>
            <a:r>
              <a:rPr lang="nl-BE" dirty="0" smtClean="0">
                <a:sym typeface="Wingdings" panose="05000000000000000000" pitchFamily="2" charset="2"/>
              </a:rPr>
              <a:t>	C</a:t>
            </a:r>
            <a:r>
              <a:rPr lang="nl-BE" dirty="0">
                <a:sym typeface="Wingdings" panose="05000000000000000000" pitchFamily="2" charset="2"/>
              </a:rPr>
              <a:t>: Gebruik verboden er dienen werken te gebeuren alvorens de installatie terug te gebruiken</a:t>
            </a:r>
            <a:r>
              <a:rPr lang="nl-BE" dirty="0" smtClean="0">
                <a:sym typeface="Wingdings" panose="05000000000000000000" pitchFamily="2" charset="2"/>
              </a:rPr>
              <a:t>.</a:t>
            </a:r>
          </a:p>
          <a:p>
            <a:pPr marL="342900" lvl="1" indent="-342900">
              <a:buFont typeface="+mj-lt"/>
              <a:buAutoNum type="arabicPeriod" startAt="5"/>
            </a:pPr>
            <a:r>
              <a:rPr lang="nl-BE" dirty="0" smtClean="0"/>
              <a:t>De </a:t>
            </a:r>
            <a:r>
              <a:rPr lang="nl-BE" dirty="0"/>
              <a:t>checklists of een kopij met de conclusie van de controle zullen met de factuur overgedragen worden aan het 1 </a:t>
            </a:r>
            <a:r>
              <a:rPr lang="nl-BE" dirty="0" err="1"/>
              <a:t>Ech</a:t>
            </a:r>
            <a:r>
              <a:rPr lang="nl-BE" dirty="0"/>
              <a:t> Infra zodat zij dit controleverslag kunnen laden in de CMI (enkel na </a:t>
            </a:r>
            <a:r>
              <a:rPr lang="nl-BE" dirty="0" err="1"/>
              <a:t>serialisatie</a:t>
            </a:r>
            <a:r>
              <a:rPr lang="nl-BE" dirty="0"/>
              <a:t> van de poorten).</a:t>
            </a:r>
          </a:p>
          <a:p>
            <a:pPr lvl="1"/>
            <a:endParaRPr lang="nl-BE" dirty="0"/>
          </a:p>
          <a:p>
            <a:pPr marL="342900" indent="-342900">
              <a:buAutoNum type="arabicPeriod"/>
            </a:pPr>
            <a:endParaRPr lang="nl-BE" dirty="0" smtClean="0"/>
          </a:p>
          <a:p>
            <a:pPr marL="342900" indent="-342900">
              <a:buAutoNum type="arabicPeriod"/>
            </a:pP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016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79113755"/>
              </p:ext>
            </p:extLst>
          </p:nvPr>
        </p:nvGraphicFramePr>
        <p:xfrm>
          <a:off x="228600" y="1524000"/>
          <a:ext cx="8640960" cy="213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Oval 1"/>
          <p:cNvSpPr/>
          <p:nvPr/>
        </p:nvSpPr>
        <p:spPr>
          <a:xfrm>
            <a:off x="1828800" y="2452352"/>
            <a:ext cx="1828800" cy="1371600"/>
          </a:xfrm>
          <a:prstGeom prst="ellipse">
            <a:avLst/>
          </a:prstGeom>
          <a:solidFill>
            <a:srgbClr val="00B050">
              <a:alpha val="3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04741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De verschillende luiken van het contract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587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0209 L 0.2 -0.00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Diagram 6">
            <a:hlinkClick r:id="rId2" action="ppaction://hlinkfile"/>
          </p:cNvPr>
          <p:cNvGraphicFramePr/>
          <p:nvPr>
            <p:extLst>
              <p:ext uri="{D42A27DB-BD31-4B8C-83A1-F6EECF244321}">
                <p14:modId xmlns:p14="http://schemas.microsoft.com/office/powerpoint/2010/main" val="1118813933"/>
              </p:ext>
            </p:extLst>
          </p:nvPr>
        </p:nvGraphicFramePr>
        <p:xfrm>
          <a:off x="228600" y="1447800"/>
          <a:ext cx="8820472" cy="46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904741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Het correctief onderhoud</a:t>
            </a:r>
            <a:endParaRPr lang="nl-BE" dirty="0"/>
          </a:p>
        </p:txBody>
      </p:sp>
      <p:sp>
        <p:nvSpPr>
          <p:cNvPr id="9" name="Rectangle 8"/>
          <p:cNvSpPr/>
          <p:nvPr/>
        </p:nvSpPr>
        <p:spPr>
          <a:xfrm>
            <a:off x="2209800" y="3962400"/>
            <a:ext cx="4876800" cy="914400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" name="Left-Right Arrow 2"/>
          <p:cNvSpPr/>
          <p:nvPr/>
        </p:nvSpPr>
        <p:spPr>
          <a:xfrm>
            <a:off x="4315496" y="4191000"/>
            <a:ext cx="609600" cy="457200"/>
          </a:xfrm>
          <a:prstGeom prst="leftRightArrow">
            <a:avLst>
              <a:gd name="adj1" fmla="val 21831"/>
              <a:gd name="adj2" fmla="val 50000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426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39457310"/>
              </p:ext>
            </p:extLst>
          </p:nvPr>
        </p:nvGraphicFramePr>
        <p:xfrm>
          <a:off x="228600" y="1524000"/>
          <a:ext cx="8640960" cy="213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Oval 1"/>
          <p:cNvSpPr/>
          <p:nvPr/>
        </p:nvSpPr>
        <p:spPr>
          <a:xfrm>
            <a:off x="3657600" y="2452352"/>
            <a:ext cx="1828800" cy="1371600"/>
          </a:xfrm>
          <a:prstGeom prst="ellipse">
            <a:avLst/>
          </a:prstGeom>
          <a:solidFill>
            <a:srgbClr val="00B050">
              <a:alpha val="3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04741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De verschillende luiken van het contract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7443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0209 L 0.2 -0.00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 -0.00209 L 0.39167 -0.002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088"/>
          </a:xfrm>
        </p:spPr>
        <p:txBody>
          <a:bodyPr/>
          <a:lstStyle/>
          <a:p>
            <a:r>
              <a:rPr lang="nl-BE" sz="2400" dirty="0" smtClean="0"/>
              <a:t>De Investeringen: Vervanging van een heel poortsysteem (steeds mits offerte en akkoord </a:t>
            </a:r>
            <a:r>
              <a:rPr lang="nl-BE" sz="2400" smtClean="0"/>
              <a:t>Matman):</a:t>
            </a:r>
            <a:endParaRPr lang="nl-BE" sz="2400" dirty="0" smtClean="0"/>
          </a:p>
          <a:p>
            <a:pPr lvl="1"/>
            <a:r>
              <a:rPr lang="nl-BE" sz="2400" dirty="0" smtClean="0"/>
              <a:t>Materiaal </a:t>
            </a:r>
          </a:p>
          <a:p>
            <a:pPr lvl="1"/>
            <a:r>
              <a:rPr lang="nl-BE" sz="2400" dirty="0" smtClean="0"/>
              <a:t>Uren in Regie voor de plaatsing (zie catalogus)</a:t>
            </a:r>
          </a:p>
          <a:p>
            <a:r>
              <a:rPr lang="nl-BE" sz="2400" dirty="0" smtClean="0"/>
              <a:t>Dringende interventies (op vraag </a:t>
            </a:r>
            <a:r>
              <a:rPr lang="nl-BE" sz="2400" dirty="0" smtClean="0">
                <a:solidFill>
                  <a:srgbClr val="FF0000"/>
                </a:solidFill>
              </a:rPr>
              <a:t>LA</a:t>
            </a:r>
            <a:r>
              <a:rPr lang="nl-BE" sz="2400" dirty="0" smtClean="0"/>
              <a:t> of </a:t>
            </a:r>
            <a:r>
              <a:rPr lang="nl-BE" sz="2400" dirty="0" smtClean="0">
                <a:solidFill>
                  <a:srgbClr val="FF0000"/>
                </a:solidFill>
              </a:rPr>
              <a:t>wacht</a:t>
            </a:r>
            <a:r>
              <a:rPr lang="nl-BE" sz="2400" dirty="0" smtClean="0"/>
              <a:t>)</a:t>
            </a:r>
          </a:p>
          <a:p>
            <a:r>
              <a:rPr lang="nl-BE" sz="2400" dirty="0" smtClean="0"/>
              <a:t>!In principe een uitzondering!</a:t>
            </a:r>
          </a:p>
          <a:p>
            <a:pPr lvl="1"/>
            <a:r>
              <a:rPr lang="nl-BE" sz="2400" dirty="0" smtClean="0"/>
              <a:t>Verplaatsing (werkencatalogus)</a:t>
            </a:r>
          </a:p>
          <a:p>
            <a:pPr lvl="1"/>
            <a:r>
              <a:rPr lang="nl-BE" sz="2400" dirty="0" smtClean="0"/>
              <a:t>Werken (spoedinterventie: werkencatalogus)</a:t>
            </a:r>
          </a:p>
        </p:txBody>
      </p:sp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sp>
        <p:nvSpPr>
          <p:cNvPr id="6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sp>
        <p:nvSpPr>
          <p:cNvPr id="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904741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Investeringen dringende interventies</a:t>
            </a:r>
            <a:endParaRPr lang="nl-BE" dirty="0"/>
          </a:p>
        </p:txBody>
      </p:sp>
      <p:sp>
        <p:nvSpPr>
          <p:cNvPr id="4" name="Rectangle 3"/>
          <p:cNvSpPr/>
          <p:nvPr/>
        </p:nvSpPr>
        <p:spPr>
          <a:xfrm>
            <a:off x="853225" y="3810000"/>
            <a:ext cx="3871176" cy="381000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TextBox 6"/>
          <p:cNvSpPr txBox="1"/>
          <p:nvPr/>
        </p:nvSpPr>
        <p:spPr>
          <a:xfrm>
            <a:off x="706728" y="5391150"/>
            <a:ext cx="7315200" cy="83099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Reparatie of bewarende maatregelen (indien herstelling niet mogelijk is)</a:t>
            </a:r>
            <a:endParaRPr lang="nl-BE" sz="2400" dirty="0"/>
          </a:p>
        </p:txBody>
      </p:sp>
      <p:sp>
        <p:nvSpPr>
          <p:cNvPr id="8" name="Left Brace 7"/>
          <p:cNvSpPr/>
          <p:nvPr/>
        </p:nvSpPr>
        <p:spPr>
          <a:xfrm>
            <a:off x="508716" y="4267200"/>
            <a:ext cx="396025" cy="8382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Curved Right Arrow 10"/>
          <p:cNvSpPr/>
          <p:nvPr/>
        </p:nvSpPr>
        <p:spPr>
          <a:xfrm>
            <a:off x="186744" y="4800600"/>
            <a:ext cx="356316" cy="1181100"/>
          </a:xfrm>
          <a:prstGeom prst="curvedRightArrow">
            <a:avLst>
              <a:gd name="adj1" fmla="val 47036"/>
              <a:gd name="adj2" fmla="val 68216"/>
              <a:gd name="adj3" fmla="val 53916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41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Stand van zaken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Serialisatie</a:t>
            </a:r>
            <a:endParaRPr lang="nl-BE" dirty="0" smtClean="0"/>
          </a:p>
          <a:p>
            <a:pPr lvl="1"/>
            <a:r>
              <a:rPr lang="nl-BE" dirty="0" smtClean="0"/>
              <a:t>Poorten</a:t>
            </a:r>
            <a:r>
              <a:rPr lang="nl-BE" smtClean="0"/>
              <a:t>: 1217 </a:t>
            </a:r>
            <a:r>
              <a:rPr lang="nl-BE" dirty="0" smtClean="0"/>
              <a:t>/ 3304 reeds </a:t>
            </a:r>
            <a:r>
              <a:rPr lang="nl-BE" dirty="0" err="1" smtClean="0"/>
              <a:t>geserialiseerd</a:t>
            </a:r>
            <a:endParaRPr lang="nl-BE" dirty="0" smtClean="0"/>
          </a:p>
          <a:p>
            <a:pPr lvl="1"/>
            <a:r>
              <a:rPr lang="nl-BE" dirty="0" smtClean="0"/>
              <a:t>Installaties: 638 /638 reeds </a:t>
            </a:r>
            <a:r>
              <a:rPr lang="nl-BE" dirty="0" err="1" smtClean="0"/>
              <a:t>geserialiseerd</a:t>
            </a:r>
            <a:endParaRPr lang="fr-BE" dirty="0" smtClean="0"/>
          </a:p>
          <a:p>
            <a:pPr marL="342900" lvl="1" indent="-342900">
              <a:buFont typeface="Arial" charset="0"/>
              <a:buChar char="•"/>
            </a:pPr>
            <a:r>
              <a:rPr lang="nl-BE" sz="3200" dirty="0" smtClean="0"/>
              <a:t>Budget</a:t>
            </a:r>
          </a:p>
          <a:p>
            <a:pPr lvl="1"/>
            <a:r>
              <a:rPr lang="nl-BE" dirty="0"/>
              <a:t>Werking</a:t>
            </a:r>
            <a:r>
              <a:rPr lang="nl-BE" dirty="0" smtClean="0"/>
              <a:t>: 460000€</a:t>
            </a:r>
            <a:endParaRPr lang="nl-BE" dirty="0"/>
          </a:p>
          <a:p>
            <a:pPr lvl="1"/>
            <a:r>
              <a:rPr lang="nl-BE" dirty="0"/>
              <a:t>Investeringen: </a:t>
            </a:r>
            <a:r>
              <a:rPr lang="nl-BE" dirty="0" smtClean="0"/>
              <a:t>256250€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Inhoud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nl-BE" dirty="0" smtClean="0"/>
              <a:t>Onderwerp van het contract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BE" dirty="0" smtClean="0"/>
              <a:t>Het patrimonium van Defensie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BE" dirty="0" smtClean="0"/>
              <a:t>De verschillende luiken van het contract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BE" dirty="0" smtClean="0"/>
              <a:t>Stand van zaken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BE" dirty="0" smtClean="0"/>
              <a:t>Vragen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C66D7B-BE9E-42B7-BE2E-9F811B8837BE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4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http://en.hdyo.org/assets/ask-question-1-ff9bc6fa5eaa0d7667ae7a5a4c6133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24000"/>
            <a:ext cx="611901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649014" y="228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971550" lvl="1" indent="-514350"/>
            <a:r>
              <a:rPr lang="nl-BE" sz="3600" kern="0" dirty="0" smtClean="0"/>
              <a:t>Vragen</a:t>
            </a:r>
            <a:endParaRPr lang="nl-BE" sz="3600" kern="0" dirty="0"/>
          </a:p>
        </p:txBody>
      </p:sp>
    </p:spTree>
    <p:extLst>
      <p:ext uri="{BB962C8B-B14F-4D97-AF65-F5344CB8AC3E}">
        <p14:creationId xmlns:p14="http://schemas.microsoft.com/office/powerpoint/2010/main" val="384463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893379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Onderwerp van het contract</a:t>
            </a:r>
            <a:endParaRPr lang="nl-BE" dirty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grpSp>
        <p:nvGrpSpPr>
          <p:cNvPr id="9" name="Group 1"/>
          <p:cNvGrpSpPr>
            <a:grpSpLocks/>
          </p:cNvGrpSpPr>
          <p:nvPr/>
        </p:nvGrpSpPr>
        <p:grpSpPr bwMode="auto">
          <a:xfrm>
            <a:off x="489513" y="984122"/>
            <a:ext cx="7924800" cy="2743200"/>
            <a:chOff x="1215" y="3279"/>
            <a:chExt cx="9804" cy="3285"/>
          </a:xfrm>
        </p:grpSpPr>
        <p:sp>
          <p:nvSpPr>
            <p:cNvPr id="10" name="Rectangle 11"/>
            <p:cNvSpPr>
              <a:spLocks noChangeAspect="1" noChangeArrowheads="1"/>
            </p:cNvSpPr>
            <p:nvPr/>
          </p:nvSpPr>
          <p:spPr bwMode="auto">
            <a:xfrm>
              <a:off x="1215" y="3279"/>
              <a:ext cx="9804" cy="3285"/>
            </a:xfrm>
            <a:prstGeom prst="rect">
              <a:avLst/>
            </a:prstGeom>
            <a:solidFill>
              <a:srgbClr val="76923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2" name="Rectangle 10"/>
            <p:cNvSpPr>
              <a:spLocks noChangeAspect="1" noChangeArrowheads="1"/>
            </p:cNvSpPr>
            <p:nvPr/>
          </p:nvSpPr>
          <p:spPr bwMode="auto">
            <a:xfrm>
              <a:off x="2070" y="3959"/>
              <a:ext cx="8016" cy="2125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3" name="Text Box 2"/>
            <p:cNvSpPr txBox="1">
              <a:spLocks noChangeAspect="1" noChangeArrowheads="1"/>
            </p:cNvSpPr>
            <p:nvPr/>
          </p:nvSpPr>
          <p:spPr bwMode="auto">
            <a:xfrm>
              <a:off x="3576" y="3369"/>
              <a:ext cx="4875" cy="4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nl-B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 poorten van Defensie</a:t>
              </a:r>
              <a:endParaRPr kumimoji="0" lang="en-US" alt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2"/>
            <p:cNvSpPr txBox="1">
              <a:spLocks noChangeAspect="1" noChangeArrowheads="1"/>
            </p:cNvSpPr>
            <p:nvPr/>
          </p:nvSpPr>
          <p:spPr bwMode="auto">
            <a:xfrm>
              <a:off x="3584" y="4044"/>
              <a:ext cx="4882" cy="45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nl-B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 industriële poorten van Defensie</a:t>
              </a:r>
              <a:endParaRPr kumimoji="0" lang="en-US" alt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7" name="Group 2"/>
            <p:cNvGrpSpPr>
              <a:grpSpLocks noChangeAspect="1"/>
            </p:cNvGrpSpPr>
            <p:nvPr/>
          </p:nvGrpSpPr>
          <p:grpSpPr bwMode="auto">
            <a:xfrm>
              <a:off x="2944" y="4807"/>
              <a:ext cx="6242" cy="1126"/>
              <a:chOff x="2550" y="3779"/>
              <a:chExt cx="6295" cy="1575"/>
            </a:xfrm>
          </p:grpSpPr>
          <p:sp>
            <p:nvSpPr>
              <p:cNvPr id="20" name="Oval 7"/>
              <p:cNvSpPr>
                <a:spLocks noChangeAspect="1" noChangeArrowheads="1"/>
              </p:cNvSpPr>
              <p:nvPr/>
            </p:nvSpPr>
            <p:spPr bwMode="auto">
              <a:xfrm>
                <a:off x="2550" y="3779"/>
                <a:ext cx="3555" cy="157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21" name="Oval 6"/>
              <p:cNvSpPr>
                <a:spLocks noChangeAspect="1" noChangeArrowheads="1"/>
              </p:cNvSpPr>
              <p:nvPr/>
            </p:nvSpPr>
            <p:spPr bwMode="auto">
              <a:xfrm>
                <a:off x="5290" y="3779"/>
                <a:ext cx="3555" cy="157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22" name="Oval 5" descr="Wide upward diagonal"/>
              <p:cNvSpPr>
                <a:spLocks noChangeAspect="1" noChangeArrowheads="1"/>
              </p:cNvSpPr>
              <p:nvPr/>
            </p:nvSpPr>
            <p:spPr bwMode="auto">
              <a:xfrm>
                <a:off x="5290" y="4050"/>
                <a:ext cx="815" cy="1020"/>
              </a:xfrm>
              <a:prstGeom prst="ellipse">
                <a:avLst/>
              </a:prstGeom>
              <a:pattFill prst="wd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23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2994" y="4384"/>
                <a:ext cx="2132" cy="3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nl-BE" sz="1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Commerciële type</a:t>
                </a:r>
                <a:endParaRPr kumimoji="0" lang="en-US" altLang="nl-B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6234" y="4384"/>
                <a:ext cx="2132" cy="33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nl-BE" sz="1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“Ops” type</a:t>
                </a:r>
                <a:endParaRPr kumimoji="0" lang="en-US" altLang="nl-B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7" name="Freeform 26"/>
          <p:cNvSpPr/>
          <p:nvPr/>
        </p:nvSpPr>
        <p:spPr>
          <a:xfrm>
            <a:off x="1826197" y="2260108"/>
            <a:ext cx="2601310" cy="940286"/>
          </a:xfrm>
          <a:custGeom>
            <a:avLst/>
            <a:gdLst>
              <a:gd name="connsiteX0" fmla="*/ 0 w 2601310"/>
              <a:gd name="connsiteY0" fmla="*/ 457200 h 914400"/>
              <a:gd name="connsiteX1" fmla="*/ 157655 w 2601310"/>
              <a:gd name="connsiteY1" fmla="*/ 252248 h 914400"/>
              <a:gd name="connsiteX2" fmla="*/ 504497 w 2601310"/>
              <a:gd name="connsiteY2" fmla="*/ 126124 h 914400"/>
              <a:gd name="connsiteX3" fmla="*/ 1198179 w 2601310"/>
              <a:gd name="connsiteY3" fmla="*/ 0 h 914400"/>
              <a:gd name="connsiteX4" fmla="*/ 1954924 w 2601310"/>
              <a:gd name="connsiteY4" fmla="*/ 15765 h 914400"/>
              <a:gd name="connsiteX5" fmla="*/ 2443655 w 2601310"/>
              <a:gd name="connsiteY5" fmla="*/ 94593 h 914400"/>
              <a:gd name="connsiteX6" fmla="*/ 2601310 w 2601310"/>
              <a:gd name="connsiteY6" fmla="*/ 157655 h 914400"/>
              <a:gd name="connsiteX7" fmla="*/ 2317531 w 2601310"/>
              <a:gd name="connsiteY7" fmla="*/ 252248 h 914400"/>
              <a:gd name="connsiteX8" fmla="*/ 2238704 w 2601310"/>
              <a:gd name="connsiteY8" fmla="*/ 457200 h 914400"/>
              <a:gd name="connsiteX9" fmla="*/ 2333297 w 2601310"/>
              <a:gd name="connsiteY9" fmla="*/ 677917 h 914400"/>
              <a:gd name="connsiteX10" fmla="*/ 2585545 w 2601310"/>
              <a:gd name="connsiteY10" fmla="*/ 788276 h 914400"/>
              <a:gd name="connsiteX11" fmla="*/ 2112579 w 2601310"/>
              <a:gd name="connsiteY11" fmla="*/ 882869 h 914400"/>
              <a:gd name="connsiteX12" fmla="*/ 1702676 w 2601310"/>
              <a:gd name="connsiteY12" fmla="*/ 914400 h 914400"/>
              <a:gd name="connsiteX13" fmla="*/ 1072055 w 2601310"/>
              <a:gd name="connsiteY13" fmla="*/ 914400 h 914400"/>
              <a:gd name="connsiteX14" fmla="*/ 488731 w 2601310"/>
              <a:gd name="connsiteY14" fmla="*/ 804041 h 914400"/>
              <a:gd name="connsiteX15" fmla="*/ 204952 w 2601310"/>
              <a:gd name="connsiteY15" fmla="*/ 677917 h 914400"/>
              <a:gd name="connsiteX16" fmla="*/ 0 w 2601310"/>
              <a:gd name="connsiteY16" fmla="*/ 4572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01310" h="914400">
                <a:moveTo>
                  <a:pt x="0" y="457200"/>
                </a:moveTo>
                <a:lnTo>
                  <a:pt x="157655" y="252248"/>
                </a:lnTo>
                <a:lnTo>
                  <a:pt x="504497" y="126124"/>
                </a:lnTo>
                <a:lnTo>
                  <a:pt x="1198179" y="0"/>
                </a:lnTo>
                <a:lnTo>
                  <a:pt x="1954924" y="15765"/>
                </a:lnTo>
                <a:lnTo>
                  <a:pt x="2443655" y="94593"/>
                </a:lnTo>
                <a:lnTo>
                  <a:pt x="2601310" y="157655"/>
                </a:lnTo>
                <a:lnTo>
                  <a:pt x="2317531" y="252248"/>
                </a:lnTo>
                <a:lnTo>
                  <a:pt x="2238704" y="457200"/>
                </a:lnTo>
                <a:lnTo>
                  <a:pt x="2333297" y="677917"/>
                </a:lnTo>
                <a:lnTo>
                  <a:pt x="2585545" y="788276"/>
                </a:lnTo>
                <a:lnTo>
                  <a:pt x="2112579" y="882869"/>
                </a:lnTo>
                <a:lnTo>
                  <a:pt x="1702676" y="914400"/>
                </a:lnTo>
                <a:lnTo>
                  <a:pt x="1072055" y="914400"/>
                </a:lnTo>
                <a:lnTo>
                  <a:pt x="488731" y="804041"/>
                </a:lnTo>
                <a:lnTo>
                  <a:pt x="204952" y="677917"/>
                </a:lnTo>
                <a:lnTo>
                  <a:pt x="0" y="457200"/>
                </a:lnTo>
                <a:close/>
              </a:path>
            </a:pathLst>
          </a:custGeom>
          <a:solidFill>
            <a:srgbClr val="00B050">
              <a:alpha val="5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grpSp>
        <p:nvGrpSpPr>
          <p:cNvPr id="30" name="Group 46"/>
          <p:cNvGrpSpPr>
            <a:grpSpLocks noChangeAspect="1"/>
          </p:cNvGrpSpPr>
          <p:nvPr/>
        </p:nvGrpSpPr>
        <p:grpSpPr bwMode="auto">
          <a:xfrm>
            <a:off x="3401020" y="3112977"/>
            <a:ext cx="3084651" cy="3729258"/>
            <a:chOff x="1645" y="1128"/>
            <a:chExt cx="1761" cy="2129"/>
          </a:xfrm>
        </p:grpSpPr>
        <p:sp>
          <p:nvSpPr>
            <p:cNvPr id="2080" name="Rectangle 47"/>
            <p:cNvSpPr>
              <a:spLocks noChangeArrowheads="1"/>
            </p:cNvSpPr>
            <p:nvPr/>
          </p:nvSpPr>
          <p:spPr bwMode="auto">
            <a:xfrm>
              <a:off x="3380" y="3134"/>
              <a:ext cx="2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081" name="Freeform 48"/>
            <p:cNvSpPr>
              <a:spLocks/>
            </p:cNvSpPr>
            <p:nvPr/>
          </p:nvSpPr>
          <p:spPr bwMode="auto">
            <a:xfrm>
              <a:off x="1645" y="1164"/>
              <a:ext cx="247" cy="1942"/>
            </a:xfrm>
            <a:custGeom>
              <a:avLst/>
              <a:gdLst>
                <a:gd name="T0" fmla="*/ 247 w 247"/>
                <a:gd name="T1" fmla="*/ 1942 h 1942"/>
                <a:gd name="T2" fmla="*/ 0 w 247"/>
                <a:gd name="T3" fmla="*/ 1942 h 1942"/>
                <a:gd name="T4" fmla="*/ 0 w 247"/>
                <a:gd name="T5" fmla="*/ 0 h 1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1942">
                  <a:moveTo>
                    <a:pt x="247" y="1942"/>
                  </a:moveTo>
                  <a:lnTo>
                    <a:pt x="0" y="1942"/>
                  </a:lnTo>
                  <a:lnTo>
                    <a:pt x="0" y="0"/>
                  </a:lnTo>
                </a:path>
              </a:pathLst>
            </a:custGeom>
            <a:no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 sz="1400"/>
            </a:p>
          </p:txBody>
        </p:sp>
        <p:sp>
          <p:nvSpPr>
            <p:cNvPr id="2082" name="Freeform 49"/>
            <p:cNvSpPr>
              <a:spLocks/>
            </p:cNvSpPr>
            <p:nvPr/>
          </p:nvSpPr>
          <p:spPr bwMode="auto">
            <a:xfrm>
              <a:off x="1645" y="1164"/>
              <a:ext cx="247" cy="1670"/>
            </a:xfrm>
            <a:custGeom>
              <a:avLst/>
              <a:gdLst>
                <a:gd name="T0" fmla="*/ 247 w 247"/>
                <a:gd name="T1" fmla="*/ 1670 h 1670"/>
                <a:gd name="T2" fmla="*/ 0 w 247"/>
                <a:gd name="T3" fmla="*/ 1670 h 1670"/>
                <a:gd name="T4" fmla="*/ 0 w 247"/>
                <a:gd name="T5" fmla="*/ 0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1670">
                  <a:moveTo>
                    <a:pt x="247" y="1670"/>
                  </a:moveTo>
                  <a:lnTo>
                    <a:pt x="0" y="1670"/>
                  </a:lnTo>
                  <a:lnTo>
                    <a:pt x="0" y="0"/>
                  </a:lnTo>
                </a:path>
              </a:pathLst>
            </a:custGeom>
            <a:no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 sz="1400"/>
            </a:p>
          </p:txBody>
        </p:sp>
        <p:sp>
          <p:nvSpPr>
            <p:cNvPr id="2083" name="Freeform 50"/>
            <p:cNvSpPr>
              <a:spLocks/>
            </p:cNvSpPr>
            <p:nvPr/>
          </p:nvSpPr>
          <p:spPr bwMode="auto">
            <a:xfrm>
              <a:off x="1645" y="1164"/>
              <a:ext cx="247" cy="1395"/>
            </a:xfrm>
            <a:custGeom>
              <a:avLst/>
              <a:gdLst>
                <a:gd name="T0" fmla="*/ 247 w 247"/>
                <a:gd name="T1" fmla="*/ 1395 h 1395"/>
                <a:gd name="T2" fmla="*/ 0 w 247"/>
                <a:gd name="T3" fmla="*/ 1395 h 1395"/>
                <a:gd name="T4" fmla="*/ 0 w 247"/>
                <a:gd name="T5" fmla="*/ 0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1395">
                  <a:moveTo>
                    <a:pt x="247" y="1395"/>
                  </a:moveTo>
                  <a:lnTo>
                    <a:pt x="0" y="1395"/>
                  </a:lnTo>
                  <a:lnTo>
                    <a:pt x="0" y="0"/>
                  </a:lnTo>
                </a:path>
              </a:pathLst>
            </a:custGeom>
            <a:no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 sz="1400"/>
            </a:p>
          </p:txBody>
        </p:sp>
        <p:sp>
          <p:nvSpPr>
            <p:cNvPr id="2084" name="Freeform 51"/>
            <p:cNvSpPr>
              <a:spLocks/>
            </p:cNvSpPr>
            <p:nvPr/>
          </p:nvSpPr>
          <p:spPr bwMode="auto">
            <a:xfrm>
              <a:off x="1645" y="1164"/>
              <a:ext cx="247" cy="1116"/>
            </a:xfrm>
            <a:custGeom>
              <a:avLst/>
              <a:gdLst>
                <a:gd name="T0" fmla="*/ 247 w 247"/>
                <a:gd name="T1" fmla="*/ 1116 h 1116"/>
                <a:gd name="T2" fmla="*/ 0 w 247"/>
                <a:gd name="T3" fmla="*/ 1116 h 1116"/>
                <a:gd name="T4" fmla="*/ 0 w 247"/>
                <a:gd name="T5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1116">
                  <a:moveTo>
                    <a:pt x="247" y="1116"/>
                  </a:moveTo>
                  <a:lnTo>
                    <a:pt x="0" y="1116"/>
                  </a:lnTo>
                  <a:lnTo>
                    <a:pt x="0" y="0"/>
                  </a:lnTo>
                </a:path>
              </a:pathLst>
            </a:custGeom>
            <a:no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 sz="1400"/>
            </a:p>
          </p:txBody>
        </p:sp>
        <p:sp>
          <p:nvSpPr>
            <p:cNvPr id="2085" name="Freeform 52"/>
            <p:cNvSpPr>
              <a:spLocks/>
            </p:cNvSpPr>
            <p:nvPr/>
          </p:nvSpPr>
          <p:spPr bwMode="auto">
            <a:xfrm>
              <a:off x="1645" y="1164"/>
              <a:ext cx="247" cy="829"/>
            </a:xfrm>
            <a:custGeom>
              <a:avLst/>
              <a:gdLst>
                <a:gd name="T0" fmla="*/ 247 w 247"/>
                <a:gd name="T1" fmla="*/ 829 h 829"/>
                <a:gd name="T2" fmla="*/ 0 w 247"/>
                <a:gd name="T3" fmla="*/ 829 h 829"/>
                <a:gd name="T4" fmla="*/ 0 w 247"/>
                <a:gd name="T5" fmla="*/ 0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829">
                  <a:moveTo>
                    <a:pt x="247" y="829"/>
                  </a:moveTo>
                  <a:lnTo>
                    <a:pt x="0" y="829"/>
                  </a:lnTo>
                  <a:lnTo>
                    <a:pt x="0" y="0"/>
                  </a:lnTo>
                </a:path>
              </a:pathLst>
            </a:custGeom>
            <a:no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 sz="1400"/>
            </a:p>
          </p:txBody>
        </p:sp>
        <p:sp>
          <p:nvSpPr>
            <p:cNvPr id="2086" name="Freeform 53"/>
            <p:cNvSpPr>
              <a:spLocks/>
            </p:cNvSpPr>
            <p:nvPr/>
          </p:nvSpPr>
          <p:spPr bwMode="auto">
            <a:xfrm>
              <a:off x="1645" y="1164"/>
              <a:ext cx="247" cy="538"/>
            </a:xfrm>
            <a:custGeom>
              <a:avLst/>
              <a:gdLst>
                <a:gd name="T0" fmla="*/ 247 w 247"/>
                <a:gd name="T1" fmla="*/ 538 h 538"/>
                <a:gd name="T2" fmla="*/ 0 w 247"/>
                <a:gd name="T3" fmla="*/ 538 h 538"/>
                <a:gd name="T4" fmla="*/ 0 w 247"/>
                <a:gd name="T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538">
                  <a:moveTo>
                    <a:pt x="247" y="538"/>
                  </a:moveTo>
                  <a:lnTo>
                    <a:pt x="0" y="538"/>
                  </a:lnTo>
                  <a:lnTo>
                    <a:pt x="0" y="0"/>
                  </a:lnTo>
                </a:path>
              </a:pathLst>
            </a:custGeom>
            <a:no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 sz="1400"/>
            </a:p>
          </p:txBody>
        </p:sp>
        <p:sp>
          <p:nvSpPr>
            <p:cNvPr id="2087" name="Freeform 54"/>
            <p:cNvSpPr>
              <a:spLocks/>
            </p:cNvSpPr>
            <p:nvPr/>
          </p:nvSpPr>
          <p:spPr bwMode="auto">
            <a:xfrm>
              <a:off x="1645" y="1164"/>
              <a:ext cx="247" cy="246"/>
            </a:xfrm>
            <a:custGeom>
              <a:avLst/>
              <a:gdLst>
                <a:gd name="T0" fmla="*/ 247 w 247"/>
                <a:gd name="T1" fmla="*/ 246 h 246"/>
                <a:gd name="T2" fmla="*/ 0 w 247"/>
                <a:gd name="T3" fmla="*/ 246 h 246"/>
                <a:gd name="T4" fmla="*/ 0 w 247"/>
                <a:gd name="T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246">
                  <a:moveTo>
                    <a:pt x="247" y="246"/>
                  </a:moveTo>
                  <a:lnTo>
                    <a:pt x="0" y="246"/>
                  </a:lnTo>
                  <a:lnTo>
                    <a:pt x="0" y="0"/>
                  </a:lnTo>
                </a:path>
              </a:pathLst>
            </a:custGeom>
            <a:noFill/>
            <a:ln w="285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 sz="1400"/>
            </a:p>
          </p:txBody>
        </p:sp>
        <p:sp>
          <p:nvSpPr>
            <p:cNvPr id="2090" name="Rectangle 59"/>
            <p:cNvSpPr>
              <a:spLocks noChangeArrowheads="1"/>
            </p:cNvSpPr>
            <p:nvPr/>
          </p:nvSpPr>
          <p:spPr bwMode="auto">
            <a:xfrm>
              <a:off x="2008" y="1128"/>
              <a:ext cx="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092" name="Group 62"/>
            <p:cNvGrpSpPr>
              <a:grpSpLocks/>
            </p:cNvGrpSpPr>
            <p:nvPr/>
          </p:nvGrpSpPr>
          <p:grpSpPr bwMode="auto">
            <a:xfrm>
              <a:off x="1892" y="1366"/>
              <a:ext cx="1484" cy="140"/>
              <a:chOff x="1892" y="1366"/>
              <a:chExt cx="1484" cy="140"/>
            </a:xfrm>
          </p:grpSpPr>
          <p:sp>
            <p:nvSpPr>
              <p:cNvPr id="2128" name="Freeform 60"/>
              <p:cNvSpPr>
                <a:spLocks/>
              </p:cNvSpPr>
              <p:nvPr/>
            </p:nvSpPr>
            <p:spPr bwMode="auto">
              <a:xfrm>
                <a:off x="1892" y="1366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  <p:sp>
            <p:nvSpPr>
              <p:cNvPr id="2129" name="Freeform 61"/>
              <p:cNvSpPr>
                <a:spLocks/>
              </p:cNvSpPr>
              <p:nvPr/>
            </p:nvSpPr>
            <p:spPr bwMode="auto">
              <a:xfrm>
                <a:off x="1892" y="1366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</p:grpSp>
        <p:sp>
          <p:nvSpPr>
            <p:cNvPr id="2093" name="Rectangle 63"/>
            <p:cNvSpPr>
              <a:spLocks noChangeArrowheads="1"/>
            </p:cNvSpPr>
            <p:nvPr/>
          </p:nvSpPr>
          <p:spPr bwMode="auto">
            <a:xfrm>
              <a:off x="2386" y="1392"/>
              <a:ext cx="63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Draaipoorten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4" name="Rectangle 64"/>
            <p:cNvSpPr>
              <a:spLocks noChangeArrowheads="1"/>
            </p:cNvSpPr>
            <p:nvPr/>
          </p:nvSpPr>
          <p:spPr bwMode="auto">
            <a:xfrm>
              <a:off x="2884" y="1392"/>
              <a:ext cx="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095" name="Group 67"/>
            <p:cNvGrpSpPr>
              <a:grpSpLocks/>
            </p:cNvGrpSpPr>
            <p:nvPr/>
          </p:nvGrpSpPr>
          <p:grpSpPr bwMode="auto">
            <a:xfrm>
              <a:off x="1892" y="1657"/>
              <a:ext cx="1484" cy="140"/>
              <a:chOff x="1892" y="1657"/>
              <a:chExt cx="1484" cy="140"/>
            </a:xfrm>
          </p:grpSpPr>
          <p:sp>
            <p:nvSpPr>
              <p:cNvPr id="2126" name="Freeform 65"/>
              <p:cNvSpPr>
                <a:spLocks/>
              </p:cNvSpPr>
              <p:nvPr/>
            </p:nvSpPr>
            <p:spPr bwMode="auto">
              <a:xfrm>
                <a:off x="1892" y="1657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  <p:sp>
            <p:nvSpPr>
              <p:cNvPr id="2127" name="Freeform 66"/>
              <p:cNvSpPr>
                <a:spLocks/>
              </p:cNvSpPr>
              <p:nvPr/>
            </p:nvSpPr>
            <p:spPr bwMode="auto">
              <a:xfrm>
                <a:off x="1892" y="1657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</p:grpSp>
        <p:sp>
          <p:nvSpPr>
            <p:cNvPr id="2096" name="Rectangle 68"/>
            <p:cNvSpPr>
              <a:spLocks noChangeArrowheads="1"/>
            </p:cNvSpPr>
            <p:nvPr/>
          </p:nvSpPr>
          <p:spPr bwMode="auto">
            <a:xfrm>
              <a:off x="2364" y="1683"/>
              <a:ext cx="692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Schuifpoorten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7" name="Rectangle 69"/>
            <p:cNvSpPr>
              <a:spLocks noChangeArrowheads="1"/>
            </p:cNvSpPr>
            <p:nvPr/>
          </p:nvSpPr>
          <p:spPr bwMode="auto">
            <a:xfrm>
              <a:off x="2906" y="1683"/>
              <a:ext cx="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098" name="Group 72"/>
            <p:cNvGrpSpPr>
              <a:grpSpLocks/>
            </p:cNvGrpSpPr>
            <p:nvPr/>
          </p:nvGrpSpPr>
          <p:grpSpPr bwMode="auto">
            <a:xfrm>
              <a:off x="1892" y="1951"/>
              <a:ext cx="1484" cy="140"/>
              <a:chOff x="1892" y="1951"/>
              <a:chExt cx="1484" cy="140"/>
            </a:xfrm>
          </p:grpSpPr>
          <p:sp>
            <p:nvSpPr>
              <p:cNvPr id="2124" name="Freeform 70"/>
              <p:cNvSpPr>
                <a:spLocks/>
              </p:cNvSpPr>
              <p:nvPr/>
            </p:nvSpPr>
            <p:spPr bwMode="auto">
              <a:xfrm>
                <a:off x="1892" y="1951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  <p:sp>
            <p:nvSpPr>
              <p:cNvPr id="2125" name="Freeform 71"/>
              <p:cNvSpPr>
                <a:spLocks/>
              </p:cNvSpPr>
              <p:nvPr/>
            </p:nvSpPr>
            <p:spPr bwMode="auto">
              <a:xfrm>
                <a:off x="1892" y="1951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</p:grpSp>
        <p:sp>
          <p:nvSpPr>
            <p:cNvPr id="2099" name="Rectangle 73"/>
            <p:cNvSpPr>
              <a:spLocks noChangeArrowheads="1"/>
            </p:cNvSpPr>
            <p:nvPr/>
          </p:nvSpPr>
          <p:spPr bwMode="auto">
            <a:xfrm>
              <a:off x="2379" y="1977"/>
              <a:ext cx="645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Vouwpoorten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0" name="Rectangle 74"/>
            <p:cNvSpPr>
              <a:spLocks noChangeArrowheads="1"/>
            </p:cNvSpPr>
            <p:nvPr/>
          </p:nvSpPr>
          <p:spPr bwMode="auto">
            <a:xfrm>
              <a:off x="2890" y="1977"/>
              <a:ext cx="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01" name="Group 77"/>
            <p:cNvGrpSpPr>
              <a:grpSpLocks/>
            </p:cNvGrpSpPr>
            <p:nvPr/>
          </p:nvGrpSpPr>
          <p:grpSpPr bwMode="auto">
            <a:xfrm>
              <a:off x="1892" y="2239"/>
              <a:ext cx="1484" cy="140"/>
              <a:chOff x="1892" y="2239"/>
              <a:chExt cx="1484" cy="140"/>
            </a:xfrm>
          </p:grpSpPr>
          <p:sp>
            <p:nvSpPr>
              <p:cNvPr id="2122" name="Freeform 75"/>
              <p:cNvSpPr>
                <a:spLocks/>
              </p:cNvSpPr>
              <p:nvPr/>
            </p:nvSpPr>
            <p:spPr bwMode="auto">
              <a:xfrm>
                <a:off x="1892" y="2239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  <p:sp>
            <p:nvSpPr>
              <p:cNvPr id="2123" name="Freeform 76"/>
              <p:cNvSpPr>
                <a:spLocks/>
              </p:cNvSpPr>
              <p:nvPr/>
            </p:nvSpPr>
            <p:spPr bwMode="auto">
              <a:xfrm>
                <a:off x="1892" y="2239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</p:grpSp>
        <p:sp>
          <p:nvSpPr>
            <p:cNvPr id="2102" name="Rectangle 78"/>
            <p:cNvSpPr>
              <a:spLocks noChangeArrowheads="1"/>
            </p:cNvSpPr>
            <p:nvPr/>
          </p:nvSpPr>
          <p:spPr bwMode="auto">
            <a:xfrm>
              <a:off x="2364" y="2264"/>
              <a:ext cx="692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Kantelpoorten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3" name="Rectangle 79"/>
            <p:cNvSpPr>
              <a:spLocks noChangeArrowheads="1"/>
            </p:cNvSpPr>
            <p:nvPr/>
          </p:nvSpPr>
          <p:spPr bwMode="auto">
            <a:xfrm>
              <a:off x="2906" y="2264"/>
              <a:ext cx="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04" name="Group 82"/>
            <p:cNvGrpSpPr>
              <a:grpSpLocks/>
            </p:cNvGrpSpPr>
            <p:nvPr/>
          </p:nvGrpSpPr>
          <p:grpSpPr bwMode="auto">
            <a:xfrm>
              <a:off x="1892" y="2523"/>
              <a:ext cx="1484" cy="140"/>
              <a:chOff x="1892" y="2523"/>
              <a:chExt cx="1484" cy="140"/>
            </a:xfrm>
          </p:grpSpPr>
          <p:sp>
            <p:nvSpPr>
              <p:cNvPr id="2120" name="Freeform 80"/>
              <p:cNvSpPr>
                <a:spLocks/>
              </p:cNvSpPr>
              <p:nvPr/>
            </p:nvSpPr>
            <p:spPr bwMode="auto">
              <a:xfrm>
                <a:off x="1892" y="2523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  <p:sp>
            <p:nvSpPr>
              <p:cNvPr id="2121" name="Freeform 81"/>
              <p:cNvSpPr>
                <a:spLocks/>
              </p:cNvSpPr>
              <p:nvPr/>
            </p:nvSpPr>
            <p:spPr bwMode="auto">
              <a:xfrm>
                <a:off x="1892" y="2523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</p:grpSp>
        <p:sp>
          <p:nvSpPr>
            <p:cNvPr id="2106" name="Rectangle 84"/>
            <p:cNvSpPr>
              <a:spLocks noChangeArrowheads="1"/>
            </p:cNvSpPr>
            <p:nvPr/>
          </p:nvSpPr>
          <p:spPr bwMode="auto">
            <a:xfrm>
              <a:off x="2174" y="2545"/>
              <a:ext cx="919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Sectionale</a:t>
              </a: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7" name="Rectangle 85"/>
            <p:cNvSpPr>
              <a:spLocks noChangeArrowheads="1"/>
            </p:cNvSpPr>
            <p:nvPr/>
          </p:nvSpPr>
          <p:spPr bwMode="auto">
            <a:xfrm>
              <a:off x="2995" y="2550"/>
              <a:ext cx="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08" name="Group 88"/>
            <p:cNvGrpSpPr>
              <a:grpSpLocks/>
            </p:cNvGrpSpPr>
            <p:nvPr/>
          </p:nvGrpSpPr>
          <p:grpSpPr bwMode="auto">
            <a:xfrm>
              <a:off x="1892" y="2798"/>
              <a:ext cx="1484" cy="140"/>
              <a:chOff x="1892" y="2798"/>
              <a:chExt cx="1484" cy="140"/>
            </a:xfrm>
          </p:grpSpPr>
          <p:sp>
            <p:nvSpPr>
              <p:cNvPr id="2118" name="Freeform 86"/>
              <p:cNvSpPr>
                <a:spLocks/>
              </p:cNvSpPr>
              <p:nvPr/>
            </p:nvSpPr>
            <p:spPr bwMode="auto">
              <a:xfrm>
                <a:off x="1892" y="2798"/>
                <a:ext cx="1484" cy="140"/>
              </a:xfrm>
              <a:custGeom>
                <a:avLst/>
                <a:gdLst>
                  <a:gd name="T0" fmla="*/ 194 w 12363"/>
                  <a:gd name="T1" fmla="*/ 0 h 1164"/>
                  <a:gd name="T2" fmla="*/ 0 w 12363"/>
                  <a:gd name="T3" fmla="*/ 194 h 1164"/>
                  <a:gd name="T4" fmla="*/ 0 w 12363"/>
                  <a:gd name="T5" fmla="*/ 970 h 1164"/>
                  <a:gd name="T6" fmla="*/ 194 w 12363"/>
                  <a:gd name="T7" fmla="*/ 1164 h 1164"/>
                  <a:gd name="T8" fmla="*/ 12170 w 12363"/>
                  <a:gd name="T9" fmla="*/ 1164 h 1164"/>
                  <a:gd name="T10" fmla="*/ 12363 w 12363"/>
                  <a:gd name="T11" fmla="*/ 970 h 1164"/>
                  <a:gd name="T12" fmla="*/ 12363 w 12363"/>
                  <a:gd name="T13" fmla="*/ 194 h 1164"/>
                  <a:gd name="T14" fmla="*/ 12170 w 12363"/>
                  <a:gd name="T15" fmla="*/ 0 h 1164"/>
                  <a:gd name="T16" fmla="*/ 194 w 12363"/>
                  <a:gd name="T17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4">
                    <a:moveTo>
                      <a:pt x="194" y="0"/>
                    </a:moveTo>
                    <a:cubicBezTo>
                      <a:pt x="87" y="0"/>
                      <a:pt x="0" y="87"/>
                      <a:pt x="0" y="194"/>
                    </a:cubicBezTo>
                    <a:lnTo>
                      <a:pt x="0" y="970"/>
                    </a:lnTo>
                    <a:cubicBezTo>
                      <a:pt x="0" y="1077"/>
                      <a:pt x="87" y="1164"/>
                      <a:pt x="194" y="1164"/>
                    </a:cubicBezTo>
                    <a:lnTo>
                      <a:pt x="12170" y="1164"/>
                    </a:lnTo>
                    <a:cubicBezTo>
                      <a:pt x="12277" y="1164"/>
                      <a:pt x="12363" y="1077"/>
                      <a:pt x="12363" y="970"/>
                    </a:cubicBezTo>
                    <a:lnTo>
                      <a:pt x="12363" y="194"/>
                    </a:lnTo>
                    <a:cubicBezTo>
                      <a:pt x="12363" y="87"/>
                      <a:pt x="12277" y="0"/>
                      <a:pt x="12170" y="0"/>
                    </a:cubicBez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  <p:sp>
            <p:nvSpPr>
              <p:cNvPr id="2119" name="Freeform 87"/>
              <p:cNvSpPr>
                <a:spLocks/>
              </p:cNvSpPr>
              <p:nvPr/>
            </p:nvSpPr>
            <p:spPr bwMode="auto">
              <a:xfrm>
                <a:off x="1892" y="2798"/>
                <a:ext cx="1484" cy="140"/>
              </a:xfrm>
              <a:custGeom>
                <a:avLst/>
                <a:gdLst>
                  <a:gd name="T0" fmla="*/ 194 w 12363"/>
                  <a:gd name="T1" fmla="*/ 0 h 1164"/>
                  <a:gd name="T2" fmla="*/ 0 w 12363"/>
                  <a:gd name="T3" fmla="*/ 194 h 1164"/>
                  <a:gd name="T4" fmla="*/ 0 w 12363"/>
                  <a:gd name="T5" fmla="*/ 970 h 1164"/>
                  <a:gd name="T6" fmla="*/ 194 w 12363"/>
                  <a:gd name="T7" fmla="*/ 1164 h 1164"/>
                  <a:gd name="T8" fmla="*/ 12170 w 12363"/>
                  <a:gd name="T9" fmla="*/ 1164 h 1164"/>
                  <a:gd name="T10" fmla="*/ 12363 w 12363"/>
                  <a:gd name="T11" fmla="*/ 970 h 1164"/>
                  <a:gd name="T12" fmla="*/ 12363 w 12363"/>
                  <a:gd name="T13" fmla="*/ 194 h 1164"/>
                  <a:gd name="T14" fmla="*/ 12170 w 12363"/>
                  <a:gd name="T15" fmla="*/ 0 h 1164"/>
                  <a:gd name="T16" fmla="*/ 194 w 12363"/>
                  <a:gd name="T17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4">
                    <a:moveTo>
                      <a:pt x="194" y="0"/>
                    </a:moveTo>
                    <a:cubicBezTo>
                      <a:pt x="87" y="0"/>
                      <a:pt x="0" y="87"/>
                      <a:pt x="0" y="194"/>
                    </a:cubicBezTo>
                    <a:lnTo>
                      <a:pt x="0" y="970"/>
                    </a:lnTo>
                    <a:cubicBezTo>
                      <a:pt x="0" y="1077"/>
                      <a:pt x="87" y="1164"/>
                      <a:pt x="194" y="1164"/>
                    </a:cubicBezTo>
                    <a:lnTo>
                      <a:pt x="12170" y="1164"/>
                    </a:lnTo>
                    <a:cubicBezTo>
                      <a:pt x="12277" y="1164"/>
                      <a:pt x="12363" y="1077"/>
                      <a:pt x="12363" y="970"/>
                    </a:cubicBezTo>
                    <a:lnTo>
                      <a:pt x="12363" y="194"/>
                    </a:lnTo>
                    <a:cubicBezTo>
                      <a:pt x="12363" y="87"/>
                      <a:pt x="12277" y="0"/>
                      <a:pt x="12170" y="0"/>
                    </a:cubicBezTo>
                    <a:lnTo>
                      <a:pt x="194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</p:grpSp>
        <p:sp>
          <p:nvSpPr>
            <p:cNvPr id="2109" name="Rectangle 89"/>
            <p:cNvSpPr>
              <a:spLocks noChangeArrowheads="1"/>
            </p:cNvSpPr>
            <p:nvPr/>
          </p:nvSpPr>
          <p:spPr bwMode="auto">
            <a:xfrm>
              <a:off x="2501" y="2825"/>
              <a:ext cx="34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Rolluik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0" name="Rectangle 90"/>
            <p:cNvSpPr>
              <a:spLocks noChangeArrowheads="1"/>
            </p:cNvSpPr>
            <p:nvPr/>
          </p:nvSpPr>
          <p:spPr bwMode="auto">
            <a:xfrm>
              <a:off x="2768" y="2825"/>
              <a:ext cx="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11" name="Group 93"/>
            <p:cNvGrpSpPr>
              <a:grpSpLocks/>
            </p:cNvGrpSpPr>
            <p:nvPr/>
          </p:nvGrpSpPr>
          <p:grpSpPr bwMode="auto">
            <a:xfrm>
              <a:off x="1892" y="3073"/>
              <a:ext cx="1484" cy="140"/>
              <a:chOff x="1892" y="3073"/>
              <a:chExt cx="1484" cy="140"/>
            </a:xfrm>
          </p:grpSpPr>
          <p:sp>
            <p:nvSpPr>
              <p:cNvPr id="2116" name="Freeform 91"/>
              <p:cNvSpPr>
                <a:spLocks/>
              </p:cNvSpPr>
              <p:nvPr/>
            </p:nvSpPr>
            <p:spPr bwMode="auto">
              <a:xfrm>
                <a:off x="1892" y="3073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  <p:sp>
            <p:nvSpPr>
              <p:cNvPr id="2117" name="Freeform 92"/>
              <p:cNvSpPr>
                <a:spLocks/>
              </p:cNvSpPr>
              <p:nvPr/>
            </p:nvSpPr>
            <p:spPr bwMode="auto">
              <a:xfrm>
                <a:off x="1892" y="3073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</p:grpSp>
        <p:sp>
          <p:nvSpPr>
            <p:cNvPr id="2112" name="Rectangle 94"/>
            <p:cNvSpPr>
              <a:spLocks noChangeArrowheads="1"/>
            </p:cNvSpPr>
            <p:nvPr/>
          </p:nvSpPr>
          <p:spPr bwMode="auto">
            <a:xfrm>
              <a:off x="2295" y="3098"/>
              <a:ext cx="86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Snel loop 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3" name="Rectangle 95"/>
            <p:cNvSpPr>
              <a:spLocks noChangeArrowheads="1"/>
            </p:cNvSpPr>
            <p:nvPr/>
          </p:nvSpPr>
          <p:spPr bwMode="auto">
            <a:xfrm>
              <a:off x="2654" y="3098"/>
              <a:ext cx="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4" name="Rectangle 96"/>
            <p:cNvSpPr>
              <a:spLocks noChangeArrowheads="1"/>
            </p:cNvSpPr>
            <p:nvPr/>
          </p:nvSpPr>
          <p:spPr bwMode="auto">
            <a:xfrm>
              <a:off x="2676" y="3098"/>
              <a:ext cx="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5" name="Rectangle 97"/>
            <p:cNvSpPr>
              <a:spLocks noChangeArrowheads="1"/>
            </p:cNvSpPr>
            <p:nvPr/>
          </p:nvSpPr>
          <p:spPr bwMode="auto">
            <a:xfrm>
              <a:off x="2974" y="3098"/>
              <a:ext cx="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397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84" y="0"/>
            <a:ext cx="8229600" cy="1143000"/>
          </a:xfrm>
        </p:spPr>
        <p:txBody>
          <a:bodyPr/>
          <a:lstStyle/>
          <a:p>
            <a:r>
              <a:rPr lang="nl-BE" dirty="0" smtClean="0"/>
              <a:t>Onderwerp van het contract</a:t>
            </a:r>
            <a:endParaRPr lang="nl-BE" dirty="0"/>
          </a:p>
        </p:txBody>
      </p:sp>
      <p:pic>
        <p:nvPicPr>
          <p:cNvPr id="15" name="Picture 14" descr="http://www.eurolock.be/images/www.eurolock.be/photolib/18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43" y="2026283"/>
            <a:ext cx="1905000" cy="147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img.directindustry.com/images_di/photo-m2/folding-doors-3089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355" y="2079546"/>
            <a:ext cx="1438275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http://www.bulkmans.com/resize2.asp?w=350&amp;h=350&amp;folder=bulkmans&amp;file=stalen%20kantelpoort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411" y="2042953"/>
            <a:ext cx="2163922" cy="1454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http://www.adsmontage.be/images/Hormann-sectionaal-poort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44" y="4296293"/>
            <a:ext cx="2368175" cy="2053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http://www.devokon.com/img/detph/indrol_139.jpg?134148960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294" y="4317264"/>
            <a:ext cx="2332317" cy="2014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 descr="http://www.altechdeurtechniek.nl/includes/files/Snelloopdeuren/DSC0064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260" y="4296293"/>
            <a:ext cx="2315121" cy="2053287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59"/>
          <p:cNvSpPr>
            <a:spLocks noChangeArrowheads="1"/>
          </p:cNvSpPr>
          <p:nvPr/>
        </p:nvSpPr>
        <p:spPr bwMode="auto">
          <a:xfrm>
            <a:off x="3665522" y="692200"/>
            <a:ext cx="49046" cy="2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nl-BE" altLang="nl-B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09643" y="1499094"/>
            <a:ext cx="1840808" cy="435084"/>
            <a:chOff x="3462331" y="1109092"/>
            <a:chExt cx="2599445" cy="245231"/>
          </a:xfrm>
        </p:grpSpPr>
        <p:grpSp>
          <p:nvGrpSpPr>
            <p:cNvPr id="32" name="Group 62"/>
            <p:cNvGrpSpPr>
              <a:grpSpLocks/>
            </p:cNvGrpSpPr>
            <p:nvPr/>
          </p:nvGrpSpPr>
          <p:grpSpPr bwMode="auto">
            <a:xfrm>
              <a:off x="3462331" y="1109092"/>
              <a:ext cx="2599445" cy="245231"/>
              <a:chOff x="1892" y="1366"/>
              <a:chExt cx="1484" cy="140"/>
            </a:xfrm>
          </p:grpSpPr>
          <p:sp>
            <p:nvSpPr>
              <p:cNvPr id="68" name="Freeform 60"/>
              <p:cNvSpPr>
                <a:spLocks/>
              </p:cNvSpPr>
              <p:nvPr/>
            </p:nvSpPr>
            <p:spPr bwMode="auto">
              <a:xfrm>
                <a:off x="1892" y="1366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auto">
              <a:xfrm>
                <a:off x="1892" y="1366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</p:grpSp>
        <p:sp>
          <p:nvSpPr>
            <p:cNvPr id="33" name="Rectangle 63"/>
            <p:cNvSpPr>
              <a:spLocks noChangeArrowheads="1"/>
            </p:cNvSpPr>
            <p:nvPr/>
          </p:nvSpPr>
          <p:spPr bwMode="auto">
            <a:xfrm>
              <a:off x="3975440" y="1164543"/>
              <a:ext cx="1573228" cy="121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Draaipoorten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64"/>
            <p:cNvSpPr>
              <a:spLocks noChangeArrowheads="1"/>
            </p:cNvSpPr>
            <p:nvPr/>
          </p:nvSpPr>
          <p:spPr bwMode="auto">
            <a:xfrm>
              <a:off x="5189401" y="1154635"/>
              <a:ext cx="70174" cy="121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607532" y="1524241"/>
            <a:ext cx="1653629" cy="429692"/>
            <a:chOff x="3462331" y="1618822"/>
            <a:chExt cx="2599445" cy="245231"/>
          </a:xfrm>
        </p:grpSpPr>
        <p:grpSp>
          <p:nvGrpSpPr>
            <p:cNvPr id="35" name="Group 67"/>
            <p:cNvGrpSpPr>
              <a:grpSpLocks/>
            </p:cNvGrpSpPr>
            <p:nvPr/>
          </p:nvGrpSpPr>
          <p:grpSpPr bwMode="auto">
            <a:xfrm>
              <a:off x="3462331" y="1618822"/>
              <a:ext cx="2599445" cy="245231"/>
              <a:chOff x="1892" y="1657"/>
              <a:chExt cx="1484" cy="140"/>
            </a:xfrm>
          </p:grpSpPr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1892" y="1657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1892" y="1657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</p:grpSp>
        <p:sp>
          <p:nvSpPr>
            <p:cNvPr id="36" name="Rectangle 68"/>
            <p:cNvSpPr>
              <a:spLocks noChangeArrowheads="1"/>
            </p:cNvSpPr>
            <p:nvPr/>
          </p:nvSpPr>
          <p:spPr bwMode="auto">
            <a:xfrm>
              <a:off x="3809543" y="1677842"/>
              <a:ext cx="1905017" cy="105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Schuifpoorten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69"/>
            <p:cNvSpPr>
              <a:spLocks noChangeArrowheads="1"/>
            </p:cNvSpPr>
            <p:nvPr/>
          </p:nvSpPr>
          <p:spPr bwMode="auto">
            <a:xfrm>
              <a:off x="5223965" y="1664364"/>
              <a:ext cx="78117" cy="105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78749" y="1527903"/>
            <a:ext cx="1619489" cy="422367"/>
            <a:chOff x="3462331" y="2133806"/>
            <a:chExt cx="2599445" cy="245231"/>
          </a:xfrm>
        </p:grpSpPr>
        <p:grpSp>
          <p:nvGrpSpPr>
            <p:cNvPr id="38" name="Group 72"/>
            <p:cNvGrpSpPr>
              <a:grpSpLocks/>
            </p:cNvGrpSpPr>
            <p:nvPr/>
          </p:nvGrpSpPr>
          <p:grpSpPr bwMode="auto">
            <a:xfrm>
              <a:off x="3462331" y="2133806"/>
              <a:ext cx="2599445" cy="245231"/>
              <a:chOff x="1892" y="1951"/>
              <a:chExt cx="1484" cy="140"/>
            </a:xfrm>
          </p:grpSpPr>
          <p:sp>
            <p:nvSpPr>
              <p:cNvPr id="64" name="Freeform 70"/>
              <p:cNvSpPr>
                <a:spLocks/>
              </p:cNvSpPr>
              <p:nvPr/>
            </p:nvSpPr>
            <p:spPr bwMode="auto">
              <a:xfrm>
                <a:off x="1892" y="1951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  <p:sp>
            <p:nvSpPr>
              <p:cNvPr id="65" name="Freeform 71"/>
              <p:cNvSpPr>
                <a:spLocks/>
              </p:cNvSpPr>
              <p:nvPr/>
            </p:nvSpPr>
            <p:spPr bwMode="auto">
              <a:xfrm>
                <a:off x="1892" y="1951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2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2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7"/>
                      <a:pt x="0" y="195"/>
                    </a:cubicBezTo>
                    <a:lnTo>
                      <a:pt x="0" y="972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2"/>
                    </a:cubicBezTo>
                    <a:lnTo>
                      <a:pt x="12363" y="195"/>
                    </a:lnTo>
                    <a:cubicBezTo>
                      <a:pt x="12363" y="87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</p:grpSp>
        <p:sp>
          <p:nvSpPr>
            <p:cNvPr id="39" name="Rectangle 73"/>
            <p:cNvSpPr>
              <a:spLocks noChangeArrowheads="1"/>
            </p:cNvSpPr>
            <p:nvPr/>
          </p:nvSpPr>
          <p:spPr bwMode="auto">
            <a:xfrm>
              <a:off x="3855485" y="2179349"/>
              <a:ext cx="1813131" cy="125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Vouwpoorten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74"/>
            <p:cNvSpPr>
              <a:spLocks noChangeArrowheads="1"/>
            </p:cNvSpPr>
            <p:nvPr/>
          </p:nvSpPr>
          <p:spPr bwMode="auto">
            <a:xfrm>
              <a:off x="5195116" y="2179349"/>
              <a:ext cx="79764" cy="125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48" name="Group 2047"/>
          <p:cNvGrpSpPr/>
          <p:nvPr/>
        </p:nvGrpSpPr>
        <p:grpSpPr>
          <a:xfrm>
            <a:off x="6408543" y="1536596"/>
            <a:ext cx="1920556" cy="404983"/>
            <a:chOff x="3462331" y="2638281"/>
            <a:chExt cx="2599445" cy="245231"/>
          </a:xfrm>
        </p:grpSpPr>
        <p:grpSp>
          <p:nvGrpSpPr>
            <p:cNvPr id="41" name="Group 77"/>
            <p:cNvGrpSpPr>
              <a:grpSpLocks/>
            </p:cNvGrpSpPr>
            <p:nvPr/>
          </p:nvGrpSpPr>
          <p:grpSpPr bwMode="auto">
            <a:xfrm>
              <a:off x="3462331" y="2638281"/>
              <a:ext cx="2599445" cy="245231"/>
              <a:chOff x="1892" y="2239"/>
              <a:chExt cx="1484" cy="140"/>
            </a:xfrm>
          </p:grpSpPr>
          <p:sp>
            <p:nvSpPr>
              <p:cNvPr id="62" name="Freeform 75"/>
              <p:cNvSpPr>
                <a:spLocks/>
              </p:cNvSpPr>
              <p:nvPr/>
            </p:nvSpPr>
            <p:spPr bwMode="auto">
              <a:xfrm>
                <a:off x="1892" y="2239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  <p:sp>
            <p:nvSpPr>
              <p:cNvPr id="63" name="Freeform 76"/>
              <p:cNvSpPr>
                <a:spLocks/>
              </p:cNvSpPr>
              <p:nvPr/>
            </p:nvSpPr>
            <p:spPr bwMode="auto">
              <a:xfrm>
                <a:off x="1892" y="2239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</p:grpSp>
        <p:sp>
          <p:nvSpPr>
            <p:cNvPr id="42" name="Rectangle 78"/>
            <p:cNvSpPr>
              <a:spLocks noChangeArrowheads="1"/>
            </p:cNvSpPr>
            <p:nvPr/>
          </p:nvSpPr>
          <p:spPr bwMode="auto">
            <a:xfrm>
              <a:off x="3977450" y="2695666"/>
              <a:ext cx="1640249" cy="130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Kantelpoorten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79"/>
            <p:cNvSpPr>
              <a:spLocks noChangeArrowheads="1"/>
            </p:cNvSpPr>
            <p:nvPr/>
          </p:nvSpPr>
          <p:spPr bwMode="auto">
            <a:xfrm>
              <a:off x="5229395" y="2682072"/>
              <a:ext cx="67260" cy="130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49" name="Group 2048"/>
          <p:cNvGrpSpPr/>
          <p:nvPr/>
        </p:nvGrpSpPr>
        <p:grpSpPr>
          <a:xfrm>
            <a:off x="679100" y="3681217"/>
            <a:ext cx="2059061" cy="430169"/>
            <a:chOff x="3462331" y="3135749"/>
            <a:chExt cx="2599445" cy="245231"/>
          </a:xfrm>
        </p:grpSpPr>
        <p:grpSp>
          <p:nvGrpSpPr>
            <p:cNvPr id="44" name="Group 82"/>
            <p:cNvGrpSpPr>
              <a:grpSpLocks/>
            </p:cNvGrpSpPr>
            <p:nvPr/>
          </p:nvGrpSpPr>
          <p:grpSpPr bwMode="auto">
            <a:xfrm>
              <a:off x="3462331" y="3135749"/>
              <a:ext cx="2599445" cy="245231"/>
              <a:chOff x="1892" y="2523"/>
              <a:chExt cx="1484" cy="140"/>
            </a:xfrm>
          </p:grpSpPr>
          <p:sp>
            <p:nvSpPr>
              <p:cNvPr id="60" name="Freeform 80"/>
              <p:cNvSpPr>
                <a:spLocks/>
              </p:cNvSpPr>
              <p:nvPr/>
            </p:nvSpPr>
            <p:spPr bwMode="auto">
              <a:xfrm>
                <a:off x="1892" y="2523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  <p:sp>
            <p:nvSpPr>
              <p:cNvPr id="61" name="Freeform 81"/>
              <p:cNvSpPr>
                <a:spLocks/>
              </p:cNvSpPr>
              <p:nvPr/>
            </p:nvSpPr>
            <p:spPr bwMode="auto">
              <a:xfrm>
                <a:off x="1892" y="2523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</p:grpSp>
        <p:sp>
          <p:nvSpPr>
            <p:cNvPr id="46" name="Rectangle 84"/>
            <p:cNvSpPr>
              <a:spLocks noChangeArrowheads="1"/>
            </p:cNvSpPr>
            <p:nvPr/>
          </p:nvSpPr>
          <p:spPr bwMode="auto">
            <a:xfrm>
              <a:off x="3795203" y="3193057"/>
              <a:ext cx="2031793" cy="122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Sectionale</a:t>
              </a: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85"/>
            <p:cNvSpPr>
              <a:spLocks noChangeArrowheads="1"/>
            </p:cNvSpPr>
            <p:nvPr/>
          </p:nvSpPr>
          <p:spPr bwMode="auto">
            <a:xfrm>
              <a:off x="5387552" y="3183043"/>
              <a:ext cx="62736" cy="122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51" name="Group 2050"/>
          <p:cNvGrpSpPr/>
          <p:nvPr/>
        </p:nvGrpSpPr>
        <p:grpSpPr>
          <a:xfrm>
            <a:off x="3434347" y="3681217"/>
            <a:ext cx="1771858" cy="483950"/>
            <a:chOff x="3462331" y="3617452"/>
            <a:chExt cx="2599445" cy="245231"/>
          </a:xfrm>
        </p:grpSpPr>
        <p:grpSp>
          <p:nvGrpSpPr>
            <p:cNvPr id="48" name="Group 88"/>
            <p:cNvGrpSpPr>
              <a:grpSpLocks/>
            </p:cNvGrpSpPr>
            <p:nvPr/>
          </p:nvGrpSpPr>
          <p:grpSpPr bwMode="auto">
            <a:xfrm>
              <a:off x="3462331" y="3617452"/>
              <a:ext cx="2599445" cy="245231"/>
              <a:chOff x="1892" y="2798"/>
              <a:chExt cx="1484" cy="140"/>
            </a:xfrm>
          </p:grpSpPr>
          <p:sp>
            <p:nvSpPr>
              <p:cNvPr id="58" name="Freeform 86"/>
              <p:cNvSpPr>
                <a:spLocks/>
              </p:cNvSpPr>
              <p:nvPr/>
            </p:nvSpPr>
            <p:spPr bwMode="auto">
              <a:xfrm>
                <a:off x="1892" y="2798"/>
                <a:ext cx="1484" cy="140"/>
              </a:xfrm>
              <a:custGeom>
                <a:avLst/>
                <a:gdLst>
                  <a:gd name="T0" fmla="*/ 194 w 12363"/>
                  <a:gd name="T1" fmla="*/ 0 h 1164"/>
                  <a:gd name="T2" fmla="*/ 0 w 12363"/>
                  <a:gd name="T3" fmla="*/ 194 h 1164"/>
                  <a:gd name="T4" fmla="*/ 0 w 12363"/>
                  <a:gd name="T5" fmla="*/ 970 h 1164"/>
                  <a:gd name="T6" fmla="*/ 194 w 12363"/>
                  <a:gd name="T7" fmla="*/ 1164 h 1164"/>
                  <a:gd name="T8" fmla="*/ 12170 w 12363"/>
                  <a:gd name="T9" fmla="*/ 1164 h 1164"/>
                  <a:gd name="T10" fmla="*/ 12363 w 12363"/>
                  <a:gd name="T11" fmla="*/ 970 h 1164"/>
                  <a:gd name="T12" fmla="*/ 12363 w 12363"/>
                  <a:gd name="T13" fmla="*/ 194 h 1164"/>
                  <a:gd name="T14" fmla="*/ 12170 w 12363"/>
                  <a:gd name="T15" fmla="*/ 0 h 1164"/>
                  <a:gd name="T16" fmla="*/ 194 w 12363"/>
                  <a:gd name="T17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4">
                    <a:moveTo>
                      <a:pt x="194" y="0"/>
                    </a:moveTo>
                    <a:cubicBezTo>
                      <a:pt x="87" y="0"/>
                      <a:pt x="0" y="87"/>
                      <a:pt x="0" y="194"/>
                    </a:cubicBezTo>
                    <a:lnTo>
                      <a:pt x="0" y="970"/>
                    </a:lnTo>
                    <a:cubicBezTo>
                      <a:pt x="0" y="1077"/>
                      <a:pt x="87" y="1164"/>
                      <a:pt x="194" y="1164"/>
                    </a:cubicBezTo>
                    <a:lnTo>
                      <a:pt x="12170" y="1164"/>
                    </a:lnTo>
                    <a:cubicBezTo>
                      <a:pt x="12277" y="1164"/>
                      <a:pt x="12363" y="1077"/>
                      <a:pt x="12363" y="970"/>
                    </a:cubicBezTo>
                    <a:lnTo>
                      <a:pt x="12363" y="194"/>
                    </a:lnTo>
                    <a:cubicBezTo>
                      <a:pt x="12363" y="87"/>
                      <a:pt x="12277" y="0"/>
                      <a:pt x="12170" y="0"/>
                    </a:cubicBez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  <p:sp>
            <p:nvSpPr>
              <p:cNvPr id="59" name="Freeform 87"/>
              <p:cNvSpPr>
                <a:spLocks/>
              </p:cNvSpPr>
              <p:nvPr/>
            </p:nvSpPr>
            <p:spPr bwMode="auto">
              <a:xfrm>
                <a:off x="1892" y="2798"/>
                <a:ext cx="1484" cy="140"/>
              </a:xfrm>
              <a:custGeom>
                <a:avLst/>
                <a:gdLst>
                  <a:gd name="T0" fmla="*/ 194 w 12363"/>
                  <a:gd name="T1" fmla="*/ 0 h 1164"/>
                  <a:gd name="T2" fmla="*/ 0 w 12363"/>
                  <a:gd name="T3" fmla="*/ 194 h 1164"/>
                  <a:gd name="T4" fmla="*/ 0 w 12363"/>
                  <a:gd name="T5" fmla="*/ 970 h 1164"/>
                  <a:gd name="T6" fmla="*/ 194 w 12363"/>
                  <a:gd name="T7" fmla="*/ 1164 h 1164"/>
                  <a:gd name="T8" fmla="*/ 12170 w 12363"/>
                  <a:gd name="T9" fmla="*/ 1164 h 1164"/>
                  <a:gd name="T10" fmla="*/ 12363 w 12363"/>
                  <a:gd name="T11" fmla="*/ 970 h 1164"/>
                  <a:gd name="T12" fmla="*/ 12363 w 12363"/>
                  <a:gd name="T13" fmla="*/ 194 h 1164"/>
                  <a:gd name="T14" fmla="*/ 12170 w 12363"/>
                  <a:gd name="T15" fmla="*/ 0 h 1164"/>
                  <a:gd name="T16" fmla="*/ 194 w 12363"/>
                  <a:gd name="T17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4">
                    <a:moveTo>
                      <a:pt x="194" y="0"/>
                    </a:moveTo>
                    <a:cubicBezTo>
                      <a:pt x="87" y="0"/>
                      <a:pt x="0" y="87"/>
                      <a:pt x="0" y="194"/>
                    </a:cubicBezTo>
                    <a:lnTo>
                      <a:pt x="0" y="970"/>
                    </a:lnTo>
                    <a:cubicBezTo>
                      <a:pt x="0" y="1077"/>
                      <a:pt x="87" y="1164"/>
                      <a:pt x="194" y="1164"/>
                    </a:cubicBezTo>
                    <a:lnTo>
                      <a:pt x="12170" y="1164"/>
                    </a:lnTo>
                    <a:cubicBezTo>
                      <a:pt x="12277" y="1164"/>
                      <a:pt x="12363" y="1077"/>
                      <a:pt x="12363" y="970"/>
                    </a:cubicBezTo>
                    <a:lnTo>
                      <a:pt x="12363" y="194"/>
                    </a:lnTo>
                    <a:cubicBezTo>
                      <a:pt x="12363" y="87"/>
                      <a:pt x="12277" y="0"/>
                      <a:pt x="12170" y="0"/>
                    </a:cubicBezTo>
                    <a:lnTo>
                      <a:pt x="194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nl-BE" sz="1400"/>
              </a:p>
            </p:txBody>
          </p:sp>
        </p:grpSp>
        <p:sp>
          <p:nvSpPr>
            <p:cNvPr id="49" name="Rectangle 89"/>
            <p:cNvSpPr>
              <a:spLocks noChangeArrowheads="1"/>
            </p:cNvSpPr>
            <p:nvPr/>
          </p:nvSpPr>
          <p:spPr bwMode="auto">
            <a:xfrm>
              <a:off x="4460605" y="3682564"/>
              <a:ext cx="564339" cy="11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Rolluik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90"/>
            <p:cNvSpPr>
              <a:spLocks noChangeArrowheads="1"/>
            </p:cNvSpPr>
            <p:nvPr/>
          </p:nvSpPr>
          <p:spPr bwMode="auto">
            <a:xfrm>
              <a:off x="4997782" y="3664746"/>
              <a:ext cx="47029" cy="11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52" name="Group 2051"/>
          <p:cNvGrpSpPr/>
          <p:nvPr/>
        </p:nvGrpSpPr>
        <p:grpSpPr>
          <a:xfrm>
            <a:off x="6107632" y="3681216"/>
            <a:ext cx="2459659" cy="636047"/>
            <a:chOff x="3462331" y="4099155"/>
            <a:chExt cx="2651994" cy="322303"/>
          </a:xfrm>
        </p:grpSpPr>
        <p:sp>
          <p:nvSpPr>
            <p:cNvPr id="23" name="Rectangle 47"/>
            <p:cNvSpPr>
              <a:spLocks noChangeArrowheads="1"/>
            </p:cNvSpPr>
            <p:nvPr/>
          </p:nvSpPr>
          <p:spPr bwMode="auto">
            <a:xfrm>
              <a:off x="6068782" y="4206005"/>
              <a:ext cx="45543" cy="215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grpSp>
          <p:nvGrpSpPr>
            <p:cNvPr id="51" name="Group 93"/>
            <p:cNvGrpSpPr>
              <a:grpSpLocks/>
            </p:cNvGrpSpPr>
            <p:nvPr/>
          </p:nvGrpSpPr>
          <p:grpSpPr bwMode="auto">
            <a:xfrm>
              <a:off x="3462331" y="4099155"/>
              <a:ext cx="2599445" cy="245231"/>
              <a:chOff x="1892" y="3073"/>
              <a:chExt cx="1484" cy="140"/>
            </a:xfrm>
          </p:grpSpPr>
          <p:sp>
            <p:nvSpPr>
              <p:cNvPr id="56" name="Freeform 91"/>
              <p:cNvSpPr>
                <a:spLocks/>
              </p:cNvSpPr>
              <p:nvPr/>
            </p:nvSpPr>
            <p:spPr bwMode="auto">
              <a:xfrm>
                <a:off x="1892" y="3073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  <p:sp>
            <p:nvSpPr>
              <p:cNvPr id="57" name="Freeform 92"/>
              <p:cNvSpPr>
                <a:spLocks/>
              </p:cNvSpPr>
              <p:nvPr/>
            </p:nvSpPr>
            <p:spPr bwMode="auto">
              <a:xfrm>
                <a:off x="1892" y="3073"/>
                <a:ext cx="1484" cy="140"/>
              </a:xfrm>
              <a:custGeom>
                <a:avLst/>
                <a:gdLst>
                  <a:gd name="T0" fmla="*/ 195 w 12363"/>
                  <a:gd name="T1" fmla="*/ 0 h 1167"/>
                  <a:gd name="T2" fmla="*/ 0 w 12363"/>
                  <a:gd name="T3" fmla="*/ 195 h 1167"/>
                  <a:gd name="T4" fmla="*/ 0 w 12363"/>
                  <a:gd name="T5" fmla="*/ 973 h 1167"/>
                  <a:gd name="T6" fmla="*/ 195 w 12363"/>
                  <a:gd name="T7" fmla="*/ 1167 h 1167"/>
                  <a:gd name="T8" fmla="*/ 12169 w 12363"/>
                  <a:gd name="T9" fmla="*/ 1167 h 1167"/>
                  <a:gd name="T10" fmla="*/ 12363 w 12363"/>
                  <a:gd name="T11" fmla="*/ 973 h 1167"/>
                  <a:gd name="T12" fmla="*/ 12363 w 12363"/>
                  <a:gd name="T13" fmla="*/ 195 h 1167"/>
                  <a:gd name="T14" fmla="*/ 12169 w 12363"/>
                  <a:gd name="T15" fmla="*/ 0 h 1167"/>
                  <a:gd name="T16" fmla="*/ 195 w 12363"/>
                  <a:gd name="T17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63" h="1167">
                    <a:moveTo>
                      <a:pt x="195" y="0"/>
                    </a:moveTo>
                    <a:cubicBezTo>
                      <a:pt x="87" y="0"/>
                      <a:pt x="0" y="88"/>
                      <a:pt x="0" y="195"/>
                    </a:cubicBezTo>
                    <a:lnTo>
                      <a:pt x="0" y="973"/>
                    </a:lnTo>
                    <a:cubicBezTo>
                      <a:pt x="0" y="1080"/>
                      <a:pt x="87" y="1167"/>
                      <a:pt x="195" y="1167"/>
                    </a:cubicBezTo>
                    <a:lnTo>
                      <a:pt x="12169" y="1167"/>
                    </a:lnTo>
                    <a:cubicBezTo>
                      <a:pt x="12276" y="1167"/>
                      <a:pt x="12363" y="1080"/>
                      <a:pt x="12363" y="973"/>
                    </a:cubicBezTo>
                    <a:lnTo>
                      <a:pt x="12363" y="195"/>
                    </a:lnTo>
                    <a:cubicBezTo>
                      <a:pt x="12363" y="88"/>
                      <a:pt x="12276" y="0"/>
                      <a:pt x="12169" y="0"/>
                    </a:cubicBezTo>
                    <a:lnTo>
                      <a:pt x="195" y="0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 sz="1400"/>
              </a:p>
            </p:txBody>
          </p:sp>
        </p:grpSp>
        <p:sp>
          <p:nvSpPr>
            <p:cNvPr id="52" name="Rectangle 94"/>
            <p:cNvSpPr>
              <a:spLocks noChangeArrowheads="1"/>
            </p:cNvSpPr>
            <p:nvPr/>
          </p:nvSpPr>
          <p:spPr bwMode="auto">
            <a:xfrm>
              <a:off x="3864420" y="4167184"/>
              <a:ext cx="1727759" cy="109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Snel loop poorten</a:t>
              </a:r>
              <a:endParaRPr kumimoji="0" lang="nl-BE" altLang="nl-B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97"/>
            <p:cNvSpPr>
              <a:spLocks noChangeArrowheads="1"/>
            </p:cNvSpPr>
            <p:nvPr/>
          </p:nvSpPr>
          <p:spPr bwMode="auto">
            <a:xfrm>
              <a:off x="5357613" y="4142946"/>
              <a:ext cx="49046" cy="215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altLang="nl-BE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nl-BE" altLang="nl-B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875" y="2072033"/>
            <a:ext cx="2086945" cy="142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24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Het patrimonium van Defensie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925144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dirty="0" err="1"/>
              <a:t>Cijfers</a:t>
            </a:r>
            <a:r>
              <a:rPr lang="en-US" dirty="0"/>
              <a:t>:</a:t>
            </a:r>
          </a:p>
          <a:p>
            <a:pPr lvl="1"/>
            <a:r>
              <a:rPr lang="en-US" sz="2000" dirty="0" err="1" smtClean="0"/>
              <a:t>Brugge</a:t>
            </a:r>
            <a:r>
              <a:rPr lang="en-US" sz="2000" dirty="0" smtClean="0"/>
              <a:t>:			149</a:t>
            </a:r>
            <a:endParaRPr lang="en-US" sz="2000" dirty="0"/>
          </a:p>
          <a:p>
            <a:pPr lvl="1"/>
            <a:r>
              <a:rPr lang="en-US" sz="2000" dirty="0" smtClean="0"/>
              <a:t>Ieper:			424</a:t>
            </a:r>
            <a:endParaRPr lang="en-US" sz="2000" dirty="0"/>
          </a:p>
          <a:p>
            <a:pPr lvl="1"/>
            <a:r>
              <a:rPr lang="en-US" sz="2000" dirty="0" err="1" smtClean="0"/>
              <a:t>Berlaar</a:t>
            </a:r>
            <a:r>
              <a:rPr lang="en-US" sz="2000" dirty="0" smtClean="0"/>
              <a:t>:			297</a:t>
            </a:r>
            <a:endParaRPr lang="en-US" sz="2000" dirty="0"/>
          </a:p>
          <a:p>
            <a:pPr lvl="1"/>
            <a:r>
              <a:rPr lang="en-US" sz="2000" dirty="0" err="1" smtClean="0"/>
              <a:t>Peutie</a:t>
            </a:r>
            <a:r>
              <a:rPr lang="en-US" sz="2000" dirty="0" smtClean="0"/>
              <a:t>:			305</a:t>
            </a:r>
            <a:endParaRPr lang="en-US" sz="2000" dirty="0"/>
          </a:p>
          <a:p>
            <a:pPr lvl="1"/>
            <a:r>
              <a:rPr lang="en-US" sz="2000" dirty="0" err="1" smtClean="0"/>
              <a:t>Evere</a:t>
            </a:r>
            <a:r>
              <a:rPr lang="en-US" sz="2000" dirty="0" smtClean="0"/>
              <a:t>:			124</a:t>
            </a:r>
            <a:endParaRPr lang="en-US" sz="2000" dirty="0"/>
          </a:p>
          <a:p>
            <a:pPr lvl="1"/>
            <a:r>
              <a:rPr lang="en-US" sz="2000" dirty="0" err="1"/>
              <a:t>Beauvechain</a:t>
            </a:r>
            <a:r>
              <a:rPr lang="en-US" sz="2000" dirty="0" smtClean="0"/>
              <a:t>: 		371</a:t>
            </a:r>
            <a:endParaRPr lang="en-US" sz="2000" dirty="0"/>
          </a:p>
          <a:p>
            <a:pPr lvl="1"/>
            <a:r>
              <a:rPr lang="en-US" sz="2000" dirty="0" err="1"/>
              <a:t>Florennes</a:t>
            </a:r>
            <a:r>
              <a:rPr lang="en-US" sz="2000" dirty="0" smtClean="0"/>
              <a:t>: 		239</a:t>
            </a:r>
            <a:endParaRPr lang="en-US" sz="2000" dirty="0"/>
          </a:p>
          <a:p>
            <a:pPr lvl="1"/>
            <a:r>
              <a:rPr lang="en-US" sz="2000" dirty="0" err="1" smtClean="0"/>
              <a:t>Leopoldsburg</a:t>
            </a:r>
            <a:r>
              <a:rPr lang="en-US" sz="2000" dirty="0" smtClean="0"/>
              <a:t>:		623</a:t>
            </a:r>
            <a:endParaRPr lang="en-US" sz="2000" dirty="0"/>
          </a:p>
          <a:p>
            <a:pPr lvl="1"/>
            <a:r>
              <a:rPr lang="en-US" sz="2000" dirty="0" err="1" smtClean="0"/>
              <a:t>Rocourt</a:t>
            </a:r>
            <a:r>
              <a:rPr lang="en-US" sz="2000" dirty="0" smtClean="0"/>
              <a:t>:			292</a:t>
            </a:r>
            <a:endParaRPr lang="en-US" sz="2000" dirty="0"/>
          </a:p>
          <a:p>
            <a:pPr lvl="1"/>
            <a:r>
              <a:rPr lang="en-US" sz="2000" dirty="0" smtClean="0"/>
              <a:t>Marche-En-</a:t>
            </a:r>
            <a:r>
              <a:rPr lang="en-US" sz="2000" dirty="0" err="1" smtClean="0"/>
              <a:t>Famenne</a:t>
            </a:r>
            <a:r>
              <a:rPr lang="en-US" sz="2000" dirty="0" smtClean="0"/>
              <a:t>:	480</a:t>
            </a:r>
          </a:p>
          <a:p>
            <a:pPr lvl="1"/>
            <a:r>
              <a:rPr lang="en-US" sz="2000" b="1" dirty="0" err="1" smtClean="0"/>
              <a:t>Totaal</a:t>
            </a:r>
            <a:r>
              <a:rPr lang="en-US" sz="2000" b="1" dirty="0" smtClean="0"/>
              <a:t>:</a:t>
            </a:r>
            <a:r>
              <a:rPr lang="en-US" sz="2000" dirty="0" smtClean="0"/>
              <a:t>			</a:t>
            </a:r>
            <a:r>
              <a:rPr lang="en-US" sz="2000" b="1" dirty="0" smtClean="0"/>
              <a:t>3304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826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Het patrimonium van Defensie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22275" y="1371600"/>
            <a:ext cx="8229600" cy="4831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charset="0"/>
              <a:buChar char="•"/>
            </a:pPr>
            <a:r>
              <a:rPr lang="fr-BE" dirty="0" smtClean="0"/>
              <a:t>Info per </a:t>
            </a:r>
            <a:r>
              <a:rPr lang="fr-BE" dirty="0" err="1" smtClean="0"/>
              <a:t>poort</a:t>
            </a:r>
            <a:r>
              <a:rPr lang="fr-BE" dirty="0" smtClean="0"/>
              <a:t>:</a:t>
            </a:r>
          </a:p>
          <a:p>
            <a:pPr lvl="1"/>
            <a:r>
              <a:rPr lang="fr-BE" sz="2000" dirty="0" smtClean="0"/>
              <a:t>Plateau</a:t>
            </a:r>
          </a:p>
          <a:p>
            <a:pPr lvl="1"/>
            <a:r>
              <a:rPr lang="fr-BE" sz="2000" dirty="0" err="1" smtClean="0"/>
              <a:t>Kwartier</a:t>
            </a:r>
            <a:endParaRPr lang="fr-BE" sz="2000" dirty="0" smtClean="0"/>
          </a:p>
          <a:p>
            <a:pPr lvl="1"/>
            <a:r>
              <a:rPr lang="fr-BE" sz="2000" dirty="0" err="1" smtClean="0"/>
              <a:t>Gebouw</a:t>
            </a:r>
            <a:r>
              <a:rPr lang="fr-BE" sz="2000" dirty="0" smtClean="0"/>
              <a:t> in </a:t>
            </a:r>
            <a:r>
              <a:rPr lang="fr-BE" sz="2000" dirty="0" err="1" smtClean="0"/>
              <a:t>het</a:t>
            </a:r>
            <a:r>
              <a:rPr lang="fr-BE" sz="2000" dirty="0" smtClean="0"/>
              <a:t> </a:t>
            </a:r>
            <a:r>
              <a:rPr lang="fr-BE" sz="2000" dirty="0" err="1" smtClean="0"/>
              <a:t>kwartier</a:t>
            </a:r>
            <a:endParaRPr lang="fr-BE" sz="2000" dirty="0" smtClean="0"/>
          </a:p>
          <a:p>
            <a:pPr lvl="1"/>
            <a:r>
              <a:rPr lang="fr-BE" sz="2000" dirty="0" err="1" smtClean="0"/>
              <a:t>Aandrijving</a:t>
            </a:r>
            <a:endParaRPr lang="fr-BE" sz="2000" dirty="0" smtClean="0"/>
          </a:p>
          <a:p>
            <a:pPr lvl="1"/>
            <a:r>
              <a:rPr lang="fr-BE" sz="2000" dirty="0" err="1" smtClean="0"/>
              <a:t>Poorttype</a:t>
            </a:r>
            <a:endParaRPr lang="fr-BE" sz="2000" dirty="0" smtClean="0"/>
          </a:p>
          <a:p>
            <a:pPr lvl="1"/>
            <a:r>
              <a:rPr lang="fr-BE" sz="2000" dirty="0" err="1" smtClean="0"/>
              <a:t>Afmetingen</a:t>
            </a:r>
            <a:endParaRPr lang="fr-BE" sz="2000" dirty="0" smtClean="0"/>
          </a:p>
          <a:p>
            <a:pPr lvl="1"/>
            <a:r>
              <a:rPr lang="fr-BE" sz="2000" dirty="0" err="1" smtClean="0"/>
              <a:t>Materiaal</a:t>
            </a:r>
            <a:r>
              <a:rPr lang="fr-BE" sz="2000" dirty="0" smtClean="0"/>
              <a:t> v/h </a:t>
            </a:r>
            <a:r>
              <a:rPr lang="fr-BE" sz="2000" dirty="0" err="1" smtClean="0"/>
              <a:t>poortblad</a:t>
            </a:r>
            <a:endParaRPr lang="fr-BE" sz="2000" dirty="0" smtClean="0"/>
          </a:p>
          <a:p>
            <a:pPr lvl="1"/>
            <a:r>
              <a:rPr lang="fr-BE" sz="2000" dirty="0" err="1" smtClean="0"/>
              <a:t>Loopdeur</a:t>
            </a:r>
            <a:r>
              <a:rPr lang="fr-BE" sz="2000" dirty="0" smtClean="0"/>
              <a:t> / glas in </a:t>
            </a:r>
            <a:r>
              <a:rPr lang="fr-BE" sz="2000" dirty="0" err="1" smtClean="0"/>
              <a:t>het</a:t>
            </a:r>
            <a:r>
              <a:rPr lang="fr-BE" sz="2000" dirty="0" smtClean="0"/>
              <a:t> </a:t>
            </a:r>
            <a:r>
              <a:rPr lang="fr-BE" sz="2000" dirty="0" err="1" smtClean="0"/>
              <a:t>poortblad</a:t>
            </a:r>
            <a:endParaRPr lang="fr-BE" sz="2000" dirty="0" smtClean="0"/>
          </a:p>
          <a:p>
            <a:pPr lvl="1"/>
            <a:r>
              <a:rPr lang="fr-BE" sz="2000" dirty="0" err="1" smtClean="0"/>
              <a:t>Technische</a:t>
            </a:r>
            <a:r>
              <a:rPr lang="fr-BE" sz="2000" dirty="0" smtClean="0"/>
              <a:t> </a:t>
            </a:r>
            <a:r>
              <a:rPr lang="fr-BE" sz="2000" dirty="0" err="1" smtClean="0"/>
              <a:t>gezondheid</a:t>
            </a:r>
            <a:r>
              <a:rPr lang="fr-BE" sz="2000" dirty="0" smtClean="0"/>
              <a:t> (score 1 &gt; 4)</a:t>
            </a:r>
          </a:p>
          <a:p>
            <a:pPr lvl="1"/>
            <a:r>
              <a:rPr lang="fr-BE" sz="2000" dirty="0" err="1" smtClean="0"/>
              <a:t>Merk</a:t>
            </a:r>
            <a:r>
              <a:rPr lang="fr-BE" sz="2000" dirty="0" smtClean="0"/>
              <a:t> van de </a:t>
            </a:r>
            <a:r>
              <a:rPr lang="fr-BE" sz="2000" dirty="0" err="1" smtClean="0"/>
              <a:t>poort</a:t>
            </a:r>
            <a:r>
              <a:rPr lang="fr-BE" sz="2000" dirty="0" smtClean="0"/>
              <a:t>	</a:t>
            </a:r>
          </a:p>
          <a:p>
            <a:pPr marL="342900" lvl="1" indent="-342900">
              <a:buFont typeface="Arial" charset="0"/>
              <a:buChar char="•"/>
            </a:pPr>
            <a:r>
              <a:rPr lang="fr-BE" dirty="0" smtClean="0"/>
              <a:t>De </a:t>
            </a:r>
            <a:r>
              <a:rPr lang="fr-BE" dirty="0" err="1" smtClean="0"/>
              <a:t>inventaris</a:t>
            </a:r>
            <a:r>
              <a:rPr lang="fr-BE" dirty="0" smtClean="0"/>
              <a:t> </a:t>
            </a:r>
            <a:r>
              <a:rPr lang="fr-BE" dirty="0" err="1" smtClean="0"/>
              <a:t>dateert</a:t>
            </a:r>
            <a:r>
              <a:rPr lang="fr-BE" dirty="0" smtClean="0"/>
              <a:t> van 2012 en </a:t>
            </a:r>
            <a:r>
              <a:rPr lang="fr-BE" dirty="0" err="1" smtClean="0"/>
              <a:t>is</a:t>
            </a:r>
            <a:r>
              <a:rPr lang="fr-BE" dirty="0" smtClean="0"/>
              <a:t> de </a:t>
            </a:r>
            <a:r>
              <a:rPr lang="fr-BE" dirty="0" err="1" smtClean="0"/>
              <a:t>beste</a:t>
            </a:r>
            <a:r>
              <a:rPr lang="fr-BE" dirty="0" smtClean="0"/>
              <a:t> </a:t>
            </a:r>
            <a:r>
              <a:rPr lang="fr-BE" b="1" i="1" dirty="0" err="1" smtClean="0"/>
              <a:t>benadering</a:t>
            </a:r>
            <a:r>
              <a:rPr lang="fr-BE" b="1" i="1" dirty="0" smtClean="0"/>
              <a:t> </a:t>
            </a:r>
            <a:r>
              <a:rPr lang="fr-BE" dirty="0" smtClean="0"/>
              <a:t>van de </a:t>
            </a:r>
            <a:r>
              <a:rPr lang="fr-BE" dirty="0" err="1" smtClean="0"/>
              <a:t>realiteit</a:t>
            </a:r>
            <a:r>
              <a:rPr lang="fr-BE" dirty="0" smtClean="0"/>
              <a:t>!</a:t>
            </a:r>
            <a:endParaRPr lang="fr-BE" dirty="0"/>
          </a:p>
        </p:txBody>
      </p:sp>
      <p:pic>
        <p:nvPicPr>
          <p:cNvPr id="10" name="Picture 2" descr="http://icons.iconarchive.com/icons/benjigarner/softdimension/256/Excel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9050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4724400" y="2819400"/>
            <a:ext cx="9906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9673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Het patrimonium van Defensie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http://icons.iconarchive.com/icons/benjigarner/softdimension/256/Excel-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327" y="2438400"/>
            <a:ext cx="765958" cy="76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167936" cy="657200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dirty="0" err="1" smtClean="0"/>
              <a:t>Serialisatiecampagne</a:t>
            </a:r>
            <a:r>
              <a:rPr lang="en-US" dirty="0" smtClean="0"/>
              <a:t>:</a:t>
            </a:r>
            <a:endParaRPr lang="en-US" sz="2000" b="1" dirty="0"/>
          </a:p>
        </p:txBody>
      </p:sp>
      <p:sp>
        <p:nvSpPr>
          <p:cNvPr id="12" name="Right Arrow 11"/>
          <p:cNvSpPr/>
          <p:nvPr/>
        </p:nvSpPr>
        <p:spPr>
          <a:xfrm>
            <a:off x="1941987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3" name="TextBox 12"/>
          <p:cNvSpPr txBox="1"/>
          <p:nvPr/>
        </p:nvSpPr>
        <p:spPr>
          <a:xfrm>
            <a:off x="2780187" y="2319635"/>
            <a:ext cx="866898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2 </a:t>
            </a:r>
            <a:r>
              <a:rPr lang="nl-BE" dirty="0" err="1" smtClean="0"/>
              <a:t>Ech</a:t>
            </a:r>
            <a:r>
              <a:rPr lang="nl-BE" dirty="0" smtClean="0"/>
              <a:t> TSS Infra</a:t>
            </a:r>
            <a:endParaRPr lang="fr-BE" dirty="0"/>
          </a:p>
        </p:txBody>
      </p:sp>
      <p:sp>
        <p:nvSpPr>
          <p:cNvPr id="14" name="Right Arrow 13"/>
          <p:cNvSpPr/>
          <p:nvPr/>
        </p:nvSpPr>
        <p:spPr>
          <a:xfrm>
            <a:off x="3846987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413" y="2338438"/>
            <a:ext cx="990600" cy="47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http://www.idxtra.com/static/images/access_control/assa_abloy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988" y="2868881"/>
            <a:ext cx="1695451" cy="41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rved Down Arrow 15"/>
          <p:cNvSpPr/>
          <p:nvPr/>
        </p:nvSpPr>
        <p:spPr>
          <a:xfrm rot="5400000">
            <a:off x="6080908" y="3100079"/>
            <a:ext cx="1959429" cy="1093272"/>
          </a:xfrm>
          <a:prstGeom prst="curvedDownArrow">
            <a:avLst>
              <a:gd name="adj1" fmla="val 13636"/>
              <a:gd name="adj2" fmla="val 62037"/>
              <a:gd name="adj3" fmla="val 457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3800" y="3089609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Controle per kwartier</a:t>
            </a:r>
            <a:endParaRPr lang="fr-BE" dirty="0"/>
          </a:p>
        </p:txBody>
      </p:sp>
      <p:pic>
        <p:nvPicPr>
          <p:cNvPr id="21" name="Picture 2" descr="http://icons.iconarchive.com/icons/benjigarner/softdimension/256/Excel-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713" y="3735940"/>
            <a:ext cx="765958" cy="76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124573" y="450189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Verbeterd</a:t>
            </a:r>
            <a:endParaRPr lang="fr-BE" dirty="0"/>
          </a:p>
        </p:txBody>
      </p:sp>
      <p:sp>
        <p:nvSpPr>
          <p:cNvPr id="23" name="Right Arrow 22"/>
          <p:cNvSpPr/>
          <p:nvPr/>
        </p:nvSpPr>
        <p:spPr>
          <a:xfrm rot="10800000">
            <a:off x="4656613" y="4004619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3648076" y="3795753"/>
            <a:ext cx="866898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Mat</a:t>
            </a:r>
          </a:p>
          <a:p>
            <a:pPr algn="ctr"/>
            <a:r>
              <a:rPr lang="nl-BE" dirty="0" smtClean="0"/>
              <a:t>Man</a:t>
            </a:r>
            <a:endParaRPr lang="fr-BE" dirty="0"/>
          </a:p>
        </p:txBody>
      </p:sp>
      <p:sp>
        <p:nvSpPr>
          <p:cNvPr id="25" name="Right Arrow 24"/>
          <p:cNvSpPr/>
          <p:nvPr/>
        </p:nvSpPr>
        <p:spPr>
          <a:xfrm rot="10800000">
            <a:off x="2818906" y="4004619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8198" name="Picture 6" descr="http://www.daedalus.eu/pics/logoOk_15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136525"/>
            <a:ext cx="142875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612" y="3895080"/>
            <a:ext cx="14287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rved Right Arrow 2"/>
          <p:cNvSpPr/>
          <p:nvPr/>
        </p:nvSpPr>
        <p:spPr>
          <a:xfrm>
            <a:off x="63500" y="4102256"/>
            <a:ext cx="1035050" cy="1924796"/>
          </a:xfrm>
          <a:prstGeom prst="curvedRightArrow">
            <a:avLst>
              <a:gd name="adj1" fmla="val 14484"/>
              <a:gd name="adj2" fmla="val 50000"/>
              <a:gd name="adj3" fmla="val 445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2818906" y="5588166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987" y="5286323"/>
            <a:ext cx="990600" cy="47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 descr="http://www.idxtra.com/static/images/access_control/assa_abloy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562" y="5816766"/>
            <a:ext cx="1695451" cy="41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168762"/>
            <a:ext cx="1185739" cy="106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ight Arrow 29"/>
          <p:cNvSpPr/>
          <p:nvPr/>
        </p:nvSpPr>
        <p:spPr>
          <a:xfrm>
            <a:off x="4961412" y="5172023"/>
            <a:ext cx="1525235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" name="Right Arrow 30"/>
          <p:cNvSpPr/>
          <p:nvPr/>
        </p:nvSpPr>
        <p:spPr>
          <a:xfrm>
            <a:off x="4964382" y="5960672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373" y="5770172"/>
            <a:ext cx="6762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www.decock-meyfroidt.be/assets/images/offerte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559" y="4871230"/>
            <a:ext cx="776125" cy="77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52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7" grpId="0"/>
      <p:bldP spid="22" grpId="0"/>
      <p:bldP spid="23" grpId="0" animBg="1"/>
      <p:bldP spid="24" grpId="0" animBg="1"/>
      <p:bldP spid="25" grpId="0" animBg="1"/>
      <p:bldP spid="3" grpId="0" animBg="1"/>
      <p:bldP spid="27" grpId="0" animBg="1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Het patrimonium van Defensie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167936" cy="657200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dirty="0" err="1" smtClean="0"/>
              <a:t>Boomstructuur</a:t>
            </a:r>
            <a:r>
              <a:rPr lang="en-US" dirty="0" smtClean="0"/>
              <a:t>:</a:t>
            </a:r>
            <a:endParaRPr lang="en-US" sz="20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832263" y="2566057"/>
            <a:ext cx="2983674" cy="5393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400" dirty="0" smtClean="0">
                <a:solidFill>
                  <a:schemeClr val="tx1"/>
                </a:solidFill>
              </a:rPr>
              <a:t>Kwartier</a:t>
            </a:r>
            <a:endParaRPr lang="nl-BE" sz="2400" dirty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975263" y="3442851"/>
            <a:ext cx="2983674" cy="5393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400" dirty="0" smtClean="0">
                <a:solidFill>
                  <a:schemeClr val="tx1"/>
                </a:solidFill>
              </a:rPr>
              <a:t>Blok</a:t>
            </a:r>
            <a:endParaRPr lang="nl-BE" sz="24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959926" y="4423556"/>
            <a:ext cx="2983674" cy="69223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400" dirty="0" smtClean="0">
                <a:solidFill>
                  <a:schemeClr val="tx1"/>
                </a:solidFill>
              </a:rPr>
              <a:t>Commerciële poortinstallatie</a:t>
            </a:r>
            <a:endParaRPr lang="nl-BE" sz="24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951515" y="5364675"/>
            <a:ext cx="3211285" cy="50272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400" dirty="0" smtClean="0">
                <a:solidFill>
                  <a:schemeClr val="tx1"/>
                </a:solidFill>
              </a:rPr>
              <a:t>Commerciële poort</a:t>
            </a:r>
            <a:endParaRPr lang="nl-BE" sz="2400" dirty="0">
              <a:solidFill>
                <a:schemeClr val="tx1"/>
              </a:solidFill>
            </a:endParaRPr>
          </a:p>
        </p:txBody>
      </p:sp>
      <p:cxnSp>
        <p:nvCxnSpPr>
          <p:cNvPr id="33" name="Elbow Connector 32"/>
          <p:cNvCxnSpPr>
            <a:stCxn id="26" idx="1"/>
            <a:endCxn id="27" idx="1"/>
          </p:cNvCxnSpPr>
          <p:nvPr/>
        </p:nvCxnSpPr>
        <p:spPr>
          <a:xfrm rot="10800000" flipH="1" flipV="1">
            <a:off x="832263" y="2835727"/>
            <a:ext cx="1143000" cy="876794"/>
          </a:xfrm>
          <a:prstGeom prst="bentConnector3">
            <a:avLst>
              <a:gd name="adj1" fmla="val -26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7" idx="1"/>
            <a:endCxn id="28" idx="1"/>
          </p:cNvCxnSpPr>
          <p:nvPr/>
        </p:nvCxnSpPr>
        <p:spPr>
          <a:xfrm rot="10800000" flipH="1" flipV="1">
            <a:off x="1975262" y="3712521"/>
            <a:ext cx="984663" cy="1057152"/>
          </a:xfrm>
          <a:prstGeom prst="bentConnector3">
            <a:avLst>
              <a:gd name="adj1" fmla="val -301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8" idx="1"/>
          </p:cNvCxnSpPr>
          <p:nvPr/>
        </p:nvCxnSpPr>
        <p:spPr>
          <a:xfrm rot="10800000" flipH="1" flipV="1">
            <a:off x="2959925" y="4769673"/>
            <a:ext cx="1047995" cy="846364"/>
          </a:xfrm>
          <a:prstGeom prst="bentConnector3">
            <a:avLst>
              <a:gd name="adj1" fmla="val -283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75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08C8BE-D52D-4DDE-8EE3-55D1F4ECCBF7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t>24/06/2015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C830-FE16-4153-A823-300D351BC33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95400"/>
            <a:ext cx="5417860" cy="485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1143000"/>
          </a:xfrm>
        </p:spPr>
        <p:txBody>
          <a:bodyPr/>
          <a:lstStyle/>
          <a:p>
            <a:r>
              <a:rPr lang="nl-BE" dirty="0" smtClean="0"/>
              <a:t>Het patrimonium van Defensie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7909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_Template-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76E0B804D8DD43BCD05CF89DE5F2C4" ma:contentTypeVersion="5" ma:contentTypeDescription="Create a new document." ma:contentTypeScope="" ma:versionID="9a59d90eb03d5d484b55ef9ede0e1601">
  <xsd:schema xmlns:xsd="http://www.w3.org/2001/XMLSchema" xmlns:xs="http://www.w3.org/2001/XMLSchema" xmlns:p="http://schemas.microsoft.com/office/2006/metadata/properties" xmlns:ns2="a766242e-b50a-4fb3-9654-25f1e8ab43f4" targetNamespace="http://schemas.microsoft.com/office/2006/metadata/properties" ma:root="true" ma:fieldsID="8c1eeefdeece1aabd77bc3ffda4d16bc" ns2:_="">
    <xsd:import namespace="a766242e-b50a-4fb3-9654-25f1e8ab43f4"/>
    <xsd:element name="properties">
      <xsd:complexType>
        <xsd:sequence>
          <xsd:element name="documentManagement">
            <xsd:complexType>
              <xsd:all>
                <xsd:element ref="ns2:Lang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66242e-b50a-4fb3-9654-25f1e8ab43f4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Dropdown" ma:internalName="Lang">
      <xsd:simpleType>
        <xsd:restriction base="dms:Choice">
          <xsd:enumeration value="-"/>
          <xsd:enumeration value="N"/>
          <xsd:enumeration value="F"/>
          <xsd:enumeration value="NF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 xmlns="a766242e-b50a-4fb3-9654-25f1e8ab43f4">NF</Lang>
  </documentManagement>
</p:properties>
</file>

<file path=customXml/itemProps1.xml><?xml version="1.0" encoding="utf-8"?>
<ds:datastoreItem xmlns:ds="http://schemas.openxmlformats.org/officeDocument/2006/customXml" ds:itemID="{A01061C0-2A52-4BBF-BE03-6758E6BCF9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348C51-E0C1-4781-8D03-E66820EE0E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66242e-b50a-4fb3-9654-25f1e8ab4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AE022E-C2B8-4192-8C2B-1C2A1F048CC6}">
  <ds:schemaRefs>
    <ds:schemaRef ds:uri="http://schemas.microsoft.com/office/infopath/2007/PartnerControls"/>
    <ds:schemaRef ds:uri="a766242e-b50a-4fb3-9654-25f1e8ab43f4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3660</TotalTime>
  <Words>576</Words>
  <Application>Microsoft Office PowerPoint</Application>
  <PresentationFormat>On-screen Show (4:3)</PresentationFormat>
  <Paragraphs>206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_Template-PowerPointPresentation</vt:lpstr>
      <vt:lpstr>PowerPoint Presentation</vt:lpstr>
      <vt:lpstr>Inhoud</vt:lpstr>
      <vt:lpstr>PowerPoint Presentation</vt:lpstr>
      <vt:lpstr>Onderwerp van het contract</vt:lpstr>
      <vt:lpstr>Het patrimonium van Defensie</vt:lpstr>
      <vt:lpstr>Het patrimonium van Defensie</vt:lpstr>
      <vt:lpstr>Het patrimonium van Defensie</vt:lpstr>
      <vt:lpstr>Het patrimonium van Defensie</vt:lpstr>
      <vt:lpstr>Het patrimonium van Defensie</vt:lpstr>
      <vt:lpstr>De verschillende luiken van het contract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Stand van zaken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Correctieve maatregelen na wettelijke controle</dc:title>
  <dc:creator>Leenaerts Tom</dc:creator>
  <cp:lastModifiedBy>Leenaerts Tom</cp:lastModifiedBy>
  <cp:revision>200</cp:revision>
  <dcterms:created xsi:type="dcterms:W3CDTF">2006-08-16T00:00:00Z</dcterms:created>
  <dcterms:modified xsi:type="dcterms:W3CDTF">2015-06-24T12:20:12Z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0x0101000A76E0B804D8DD43BCD05CF89DE5F2C4</vt:lpwstr>
  </property>
  <property fmtid="{D5CDD505-2E9C-101B-9397-08002B2CF9AE}" pid="3" name="TaxKeyword">
    <vt:lpwstr/>
  </property>
  <property fmtid="{D5CDD505-2E9C-101B-9397-08002B2CF9AE}" pid="4" name="Order">
    <vt:r8>96600</vt:r8>
  </property>
</Properties>
</file>