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0" r:id="rId5"/>
    <p:sldId id="325" r:id="rId6"/>
    <p:sldId id="546" r:id="rId7"/>
    <p:sldId id="295" r:id="rId8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lmant Gilles" initials="C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2711"/>
    <a:srgbClr val="E6FC10"/>
    <a:srgbClr val="CCFF3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76364" autoAdjust="0"/>
  </p:normalViewPr>
  <p:slideViewPr>
    <p:cSldViewPr>
      <p:cViewPr>
        <p:scale>
          <a:sx n="77" d="100"/>
          <a:sy n="77" d="100"/>
        </p:scale>
        <p:origin x="-11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CA231D-BCE5-4802-9FBE-F2F524D6877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6A26F68-BB75-42A7-B446-285B831C4670}">
      <dgm:prSet/>
      <dgm:spPr/>
      <dgm:t>
        <a:bodyPr/>
        <a:lstStyle/>
        <a:p>
          <a:pPr rtl="0"/>
          <a:r>
            <a:rPr lang="fr-BE" dirty="0" smtClean="0"/>
            <a:t>Nu</a:t>
          </a:r>
          <a:endParaRPr lang="en-US" dirty="0"/>
        </a:p>
      </dgm:t>
    </dgm:pt>
    <dgm:pt modelId="{116DA1BF-E0FA-4EB8-8A27-EF4834063489}" type="parTrans" cxnId="{55970F19-3CFF-4EDE-85C9-79B863EE57D8}">
      <dgm:prSet/>
      <dgm:spPr/>
      <dgm:t>
        <a:bodyPr/>
        <a:lstStyle/>
        <a:p>
          <a:endParaRPr lang="en-US"/>
        </a:p>
      </dgm:t>
    </dgm:pt>
    <dgm:pt modelId="{F5564198-1BCF-41D7-BA0E-A04C8DCEAEBA}" type="sibTrans" cxnId="{55970F19-3CFF-4EDE-85C9-79B863EE57D8}">
      <dgm:prSet/>
      <dgm:spPr/>
      <dgm:t>
        <a:bodyPr/>
        <a:lstStyle/>
        <a:p>
          <a:endParaRPr lang="en-US"/>
        </a:p>
      </dgm:t>
    </dgm:pt>
    <dgm:pt modelId="{23B8C63C-D741-410E-8EC5-5E724D409A28}">
      <dgm:prSet/>
      <dgm:spPr/>
      <dgm:t>
        <a:bodyPr/>
        <a:lstStyle/>
        <a:p>
          <a:pPr rtl="0"/>
          <a:r>
            <a:rPr lang="fr-BE" smtClean="0"/>
            <a:t>Soll A legt FEAST af bij EUROCONTROL of BELGOCONTROL af</a:t>
          </a:r>
          <a:endParaRPr lang="en-US"/>
        </a:p>
      </dgm:t>
    </dgm:pt>
    <dgm:pt modelId="{24ACE34D-676D-44C7-8D94-7F2CA2A0B118}" type="parTrans" cxnId="{94B7F1AE-C743-4CE9-811D-172D14757240}">
      <dgm:prSet/>
      <dgm:spPr/>
      <dgm:t>
        <a:bodyPr/>
        <a:lstStyle/>
        <a:p>
          <a:endParaRPr lang="en-US"/>
        </a:p>
      </dgm:t>
    </dgm:pt>
    <dgm:pt modelId="{429E2D50-860D-479A-929D-7226F0E9D50C}" type="sibTrans" cxnId="{94B7F1AE-C743-4CE9-811D-172D14757240}">
      <dgm:prSet/>
      <dgm:spPr/>
      <dgm:t>
        <a:bodyPr/>
        <a:lstStyle/>
        <a:p>
          <a:endParaRPr lang="en-US"/>
        </a:p>
      </dgm:t>
    </dgm:pt>
    <dgm:pt modelId="{9F9C3D2C-2788-45E7-93C5-71A0689E9757}">
      <dgm:prSet/>
      <dgm:spPr/>
      <dgm:t>
        <a:bodyPr/>
        <a:lstStyle/>
        <a:p>
          <a:pPr rtl="0"/>
          <a:r>
            <a:rPr lang="fr-BE" smtClean="0"/>
            <a:t>Hij/zij legt nadien dezelfde testen voor Defensie</a:t>
          </a:r>
          <a:endParaRPr lang="en-US"/>
        </a:p>
      </dgm:t>
    </dgm:pt>
    <dgm:pt modelId="{069E8117-7552-4241-A8B5-7D960EE1DF6B}" type="parTrans" cxnId="{CA0FEE98-4A31-4268-9F42-315F7FBF02C6}">
      <dgm:prSet/>
      <dgm:spPr/>
      <dgm:t>
        <a:bodyPr/>
        <a:lstStyle/>
        <a:p>
          <a:endParaRPr lang="en-US"/>
        </a:p>
      </dgm:t>
    </dgm:pt>
    <dgm:pt modelId="{6DCBA9D5-1E1F-495C-B1CD-F8F7AAA5A79E}" type="sibTrans" cxnId="{CA0FEE98-4A31-4268-9F42-315F7FBF02C6}">
      <dgm:prSet/>
      <dgm:spPr/>
      <dgm:t>
        <a:bodyPr/>
        <a:lstStyle/>
        <a:p>
          <a:endParaRPr lang="en-US"/>
        </a:p>
      </dgm:t>
    </dgm:pt>
    <dgm:pt modelId="{6143CA56-FE85-42C9-8964-8E899B0EAEAE}" type="pres">
      <dgm:prSet presAssocID="{A4CA231D-BCE5-4802-9FBE-F2F524D687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1AB97F-12A6-46FF-8DE3-D03742D2B322}" type="pres">
      <dgm:prSet presAssocID="{D6A26F68-BB75-42A7-B446-285B831C4670}" presName="composite" presStyleCnt="0"/>
      <dgm:spPr/>
    </dgm:pt>
    <dgm:pt modelId="{0FF5897B-18C6-4EA0-8657-DB652E083354}" type="pres">
      <dgm:prSet presAssocID="{D6A26F68-BB75-42A7-B446-285B831C467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AA3BCB-9D59-4666-AF68-0FCDD6C24252}" type="pres">
      <dgm:prSet presAssocID="{D6A26F68-BB75-42A7-B446-285B831C467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B7F1AE-C743-4CE9-811D-172D14757240}" srcId="{D6A26F68-BB75-42A7-B446-285B831C4670}" destId="{23B8C63C-D741-410E-8EC5-5E724D409A28}" srcOrd="0" destOrd="0" parTransId="{24ACE34D-676D-44C7-8D94-7F2CA2A0B118}" sibTransId="{429E2D50-860D-479A-929D-7226F0E9D50C}"/>
    <dgm:cxn modelId="{83056E8C-34E1-4AD7-BEEA-582047B9DA95}" type="presOf" srcId="{D6A26F68-BB75-42A7-B446-285B831C4670}" destId="{0FF5897B-18C6-4EA0-8657-DB652E083354}" srcOrd="0" destOrd="0" presId="urn:microsoft.com/office/officeart/2005/8/layout/hList1"/>
    <dgm:cxn modelId="{5E65CA96-6E97-4FA6-8928-60659E93EF4F}" type="presOf" srcId="{23B8C63C-D741-410E-8EC5-5E724D409A28}" destId="{09AA3BCB-9D59-4666-AF68-0FCDD6C24252}" srcOrd="0" destOrd="0" presId="urn:microsoft.com/office/officeart/2005/8/layout/hList1"/>
    <dgm:cxn modelId="{1F5EE4A6-D50E-4961-BEB8-E73360BC6C71}" type="presOf" srcId="{9F9C3D2C-2788-45E7-93C5-71A0689E9757}" destId="{09AA3BCB-9D59-4666-AF68-0FCDD6C24252}" srcOrd="0" destOrd="1" presId="urn:microsoft.com/office/officeart/2005/8/layout/hList1"/>
    <dgm:cxn modelId="{55970F19-3CFF-4EDE-85C9-79B863EE57D8}" srcId="{A4CA231D-BCE5-4802-9FBE-F2F524D6877B}" destId="{D6A26F68-BB75-42A7-B446-285B831C4670}" srcOrd="0" destOrd="0" parTransId="{116DA1BF-E0FA-4EB8-8A27-EF4834063489}" sibTransId="{F5564198-1BCF-41D7-BA0E-A04C8DCEAEBA}"/>
    <dgm:cxn modelId="{CA0FEE98-4A31-4268-9F42-315F7FBF02C6}" srcId="{D6A26F68-BB75-42A7-B446-285B831C4670}" destId="{9F9C3D2C-2788-45E7-93C5-71A0689E9757}" srcOrd="1" destOrd="0" parTransId="{069E8117-7552-4241-A8B5-7D960EE1DF6B}" sibTransId="{6DCBA9D5-1E1F-495C-B1CD-F8F7AAA5A79E}"/>
    <dgm:cxn modelId="{F4D74E9A-DE11-4FD8-BF90-472543A5340E}" type="presOf" srcId="{A4CA231D-BCE5-4802-9FBE-F2F524D6877B}" destId="{6143CA56-FE85-42C9-8964-8E899B0EAEAE}" srcOrd="0" destOrd="0" presId="urn:microsoft.com/office/officeart/2005/8/layout/hList1"/>
    <dgm:cxn modelId="{C5A9166C-600D-4BB9-B796-92F0A8838159}" type="presParOf" srcId="{6143CA56-FE85-42C9-8964-8E899B0EAEAE}" destId="{A71AB97F-12A6-46FF-8DE3-D03742D2B322}" srcOrd="0" destOrd="0" presId="urn:microsoft.com/office/officeart/2005/8/layout/hList1"/>
    <dgm:cxn modelId="{8D5DCD88-6CF0-4305-B70F-A7E81D1FFB76}" type="presParOf" srcId="{A71AB97F-12A6-46FF-8DE3-D03742D2B322}" destId="{0FF5897B-18C6-4EA0-8657-DB652E083354}" srcOrd="0" destOrd="0" presId="urn:microsoft.com/office/officeart/2005/8/layout/hList1"/>
    <dgm:cxn modelId="{F483009B-5F68-494A-92CE-A38A5B4CCCE7}" type="presParOf" srcId="{A71AB97F-12A6-46FF-8DE3-D03742D2B322}" destId="{09AA3BCB-9D59-4666-AF68-0FCDD6C242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25DB51-33AA-4270-BFE3-62B86965759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BD66A7-958D-426D-A950-A26D13998025}" type="pres">
      <dgm:prSet presAssocID="{A525DB51-33AA-4270-BFE3-62B86965759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1C46021-8CD7-4FD0-A72A-DE29C30BEB78}" type="presOf" srcId="{A525DB51-33AA-4270-BFE3-62B869657590}" destId="{B5BD66A7-958D-426D-A950-A26D13998025}" srcOrd="0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CA231D-BCE5-4802-9FBE-F2F524D6877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A26F68-BB75-42A7-B446-285B831C4670}">
      <dgm:prSet/>
      <dgm:spPr/>
      <dgm:t>
        <a:bodyPr/>
        <a:lstStyle/>
        <a:p>
          <a:pPr rtl="0"/>
          <a:r>
            <a:rPr lang="fr-BE" dirty="0" smtClean="0"/>
            <a:t>WJ 17 </a:t>
          </a:r>
          <a:endParaRPr lang="en-US" dirty="0"/>
        </a:p>
      </dgm:t>
    </dgm:pt>
    <dgm:pt modelId="{116DA1BF-E0FA-4EB8-8A27-EF4834063489}" type="parTrans" cxnId="{55970F19-3CFF-4EDE-85C9-79B863EE57D8}">
      <dgm:prSet/>
      <dgm:spPr/>
      <dgm:t>
        <a:bodyPr/>
        <a:lstStyle/>
        <a:p>
          <a:endParaRPr lang="en-US"/>
        </a:p>
      </dgm:t>
    </dgm:pt>
    <dgm:pt modelId="{F5564198-1BCF-41D7-BA0E-A04C8DCEAEBA}" type="sibTrans" cxnId="{55970F19-3CFF-4EDE-85C9-79B863EE57D8}">
      <dgm:prSet/>
      <dgm:spPr/>
      <dgm:t>
        <a:bodyPr/>
        <a:lstStyle/>
        <a:p>
          <a:endParaRPr lang="en-US"/>
        </a:p>
      </dgm:t>
    </dgm:pt>
    <dgm:pt modelId="{23B8C63C-D741-410E-8EC5-5E724D409A28}">
      <dgm:prSet/>
      <dgm:spPr/>
      <dgm:t>
        <a:bodyPr/>
        <a:lstStyle/>
        <a:p>
          <a:pPr rtl="0"/>
          <a:r>
            <a:rPr lang="fr-BE" smtClean="0"/>
            <a:t>Soll A legt FEAST af bij EUROCONTROL of BELGOCONTROL af</a:t>
          </a:r>
          <a:endParaRPr lang="en-US"/>
        </a:p>
      </dgm:t>
    </dgm:pt>
    <dgm:pt modelId="{24ACE34D-676D-44C7-8D94-7F2CA2A0B118}" type="parTrans" cxnId="{94B7F1AE-C743-4CE9-811D-172D14757240}">
      <dgm:prSet/>
      <dgm:spPr/>
      <dgm:t>
        <a:bodyPr/>
        <a:lstStyle/>
        <a:p>
          <a:endParaRPr lang="en-US"/>
        </a:p>
      </dgm:t>
    </dgm:pt>
    <dgm:pt modelId="{429E2D50-860D-479A-929D-7226F0E9D50C}" type="sibTrans" cxnId="{94B7F1AE-C743-4CE9-811D-172D14757240}">
      <dgm:prSet/>
      <dgm:spPr/>
      <dgm:t>
        <a:bodyPr/>
        <a:lstStyle/>
        <a:p>
          <a:endParaRPr lang="en-US"/>
        </a:p>
      </dgm:t>
    </dgm:pt>
    <dgm:pt modelId="{9F9C3D2C-2788-45E7-93C5-71A0689E9757}">
      <dgm:prSet/>
      <dgm:spPr/>
      <dgm:t>
        <a:bodyPr/>
        <a:lstStyle/>
        <a:p>
          <a:pPr rtl="0"/>
          <a:r>
            <a:rPr lang="fr-BE" dirty="0" err="1" smtClean="0"/>
            <a:t>Defensie</a:t>
          </a:r>
          <a:r>
            <a:rPr lang="fr-BE" dirty="0" smtClean="0"/>
            <a:t> </a:t>
          </a:r>
          <a:r>
            <a:rPr lang="fr-BE" dirty="0" err="1" smtClean="0"/>
            <a:t>gebruikt</a:t>
          </a:r>
          <a:r>
            <a:rPr lang="fr-BE" dirty="0" smtClean="0"/>
            <a:t> de </a:t>
          </a:r>
          <a:r>
            <a:rPr lang="fr-BE" dirty="0" err="1" smtClean="0"/>
            <a:t>beschikbare</a:t>
          </a:r>
          <a:r>
            <a:rPr lang="fr-BE" dirty="0" smtClean="0"/>
            <a:t> </a:t>
          </a:r>
          <a:r>
            <a:rPr lang="fr-BE" dirty="0" err="1" smtClean="0"/>
            <a:t>resultaten</a:t>
          </a:r>
          <a:endParaRPr lang="en-US" dirty="0"/>
        </a:p>
      </dgm:t>
    </dgm:pt>
    <dgm:pt modelId="{069E8117-7552-4241-A8B5-7D960EE1DF6B}" type="parTrans" cxnId="{CA0FEE98-4A31-4268-9F42-315F7FBF02C6}">
      <dgm:prSet/>
      <dgm:spPr/>
      <dgm:t>
        <a:bodyPr/>
        <a:lstStyle/>
        <a:p>
          <a:endParaRPr lang="en-US"/>
        </a:p>
      </dgm:t>
    </dgm:pt>
    <dgm:pt modelId="{6DCBA9D5-1E1F-495C-B1CD-F8F7AAA5A79E}" type="sibTrans" cxnId="{CA0FEE98-4A31-4268-9F42-315F7FBF02C6}">
      <dgm:prSet/>
      <dgm:spPr/>
      <dgm:t>
        <a:bodyPr/>
        <a:lstStyle/>
        <a:p>
          <a:endParaRPr lang="en-US"/>
        </a:p>
      </dgm:t>
    </dgm:pt>
    <dgm:pt modelId="{6143CA56-FE85-42C9-8964-8E899B0EAEAE}" type="pres">
      <dgm:prSet presAssocID="{A4CA231D-BCE5-4802-9FBE-F2F524D687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1AB97F-12A6-46FF-8DE3-D03742D2B322}" type="pres">
      <dgm:prSet presAssocID="{D6A26F68-BB75-42A7-B446-285B831C4670}" presName="composite" presStyleCnt="0"/>
      <dgm:spPr/>
    </dgm:pt>
    <dgm:pt modelId="{0FF5897B-18C6-4EA0-8657-DB652E083354}" type="pres">
      <dgm:prSet presAssocID="{D6A26F68-BB75-42A7-B446-285B831C467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AA3BCB-9D59-4666-AF68-0FCDD6C24252}" type="pres">
      <dgm:prSet presAssocID="{D6A26F68-BB75-42A7-B446-285B831C467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B7F1AE-C743-4CE9-811D-172D14757240}" srcId="{D6A26F68-BB75-42A7-B446-285B831C4670}" destId="{23B8C63C-D741-410E-8EC5-5E724D409A28}" srcOrd="0" destOrd="0" parTransId="{24ACE34D-676D-44C7-8D94-7F2CA2A0B118}" sibTransId="{429E2D50-860D-479A-929D-7226F0E9D50C}"/>
    <dgm:cxn modelId="{6BF780CD-978B-493C-A4BC-CEF002876250}" type="presOf" srcId="{9F9C3D2C-2788-45E7-93C5-71A0689E9757}" destId="{09AA3BCB-9D59-4666-AF68-0FCDD6C24252}" srcOrd="0" destOrd="1" presId="urn:microsoft.com/office/officeart/2005/8/layout/hList1"/>
    <dgm:cxn modelId="{55970F19-3CFF-4EDE-85C9-79B863EE57D8}" srcId="{A4CA231D-BCE5-4802-9FBE-F2F524D6877B}" destId="{D6A26F68-BB75-42A7-B446-285B831C4670}" srcOrd="0" destOrd="0" parTransId="{116DA1BF-E0FA-4EB8-8A27-EF4834063489}" sibTransId="{F5564198-1BCF-41D7-BA0E-A04C8DCEAEBA}"/>
    <dgm:cxn modelId="{B302113D-808C-438A-BFB9-9AFBC9B4AD6F}" type="presOf" srcId="{D6A26F68-BB75-42A7-B446-285B831C4670}" destId="{0FF5897B-18C6-4EA0-8657-DB652E083354}" srcOrd="0" destOrd="0" presId="urn:microsoft.com/office/officeart/2005/8/layout/hList1"/>
    <dgm:cxn modelId="{CA0FEE98-4A31-4268-9F42-315F7FBF02C6}" srcId="{D6A26F68-BB75-42A7-B446-285B831C4670}" destId="{9F9C3D2C-2788-45E7-93C5-71A0689E9757}" srcOrd="1" destOrd="0" parTransId="{069E8117-7552-4241-A8B5-7D960EE1DF6B}" sibTransId="{6DCBA9D5-1E1F-495C-B1CD-F8F7AAA5A79E}"/>
    <dgm:cxn modelId="{2301B09A-ED4A-4D57-9C81-010CAE2A6B18}" type="presOf" srcId="{23B8C63C-D741-410E-8EC5-5E724D409A28}" destId="{09AA3BCB-9D59-4666-AF68-0FCDD6C24252}" srcOrd="0" destOrd="0" presId="urn:microsoft.com/office/officeart/2005/8/layout/hList1"/>
    <dgm:cxn modelId="{F026AF59-030B-42D1-9604-1A555570E8BD}" type="presOf" srcId="{A4CA231D-BCE5-4802-9FBE-F2F524D6877B}" destId="{6143CA56-FE85-42C9-8964-8E899B0EAEAE}" srcOrd="0" destOrd="0" presId="urn:microsoft.com/office/officeart/2005/8/layout/hList1"/>
    <dgm:cxn modelId="{C8971AAD-C3A5-44FB-AE9E-7BEAB9C72D13}" type="presParOf" srcId="{6143CA56-FE85-42C9-8964-8E899B0EAEAE}" destId="{A71AB97F-12A6-46FF-8DE3-D03742D2B322}" srcOrd="0" destOrd="0" presId="urn:microsoft.com/office/officeart/2005/8/layout/hList1"/>
    <dgm:cxn modelId="{A5ACE2CF-C584-4686-BA0E-EC47A40A03AC}" type="presParOf" srcId="{A71AB97F-12A6-46FF-8DE3-D03742D2B322}" destId="{0FF5897B-18C6-4EA0-8657-DB652E083354}" srcOrd="0" destOrd="0" presId="urn:microsoft.com/office/officeart/2005/8/layout/hList1"/>
    <dgm:cxn modelId="{40E60E7E-AC6A-4BE9-A554-332AE8AF0834}" type="presParOf" srcId="{A71AB97F-12A6-46FF-8DE3-D03742D2B322}" destId="{09AA3BCB-9D59-4666-AF68-0FCDD6C242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5897B-18C6-4EA0-8657-DB652E083354}">
      <dsp:nvSpPr>
        <dsp:cNvPr id="0" name=""/>
        <dsp:cNvSpPr/>
      </dsp:nvSpPr>
      <dsp:spPr>
        <a:xfrm>
          <a:off x="0" y="242323"/>
          <a:ext cx="4038600" cy="89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3100" kern="1200" dirty="0" smtClean="0"/>
            <a:t>Nu</a:t>
          </a:r>
          <a:endParaRPr lang="en-US" sz="3100" kern="1200" dirty="0"/>
        </a:p>
      </dsp:txBody>
      <dsp:txXfrm>
        <a:off x="0" y="242323"/>
        <a:ext cx="4038600" cy="892800"/>
      </dsp:txXfrm>
    </dsp:sp>
    <dsp:sp modelId="{09AA3BCB-9D59-4666-AF68-0FCDD6C24252}">
      <dsp:nvSpPr>
        <dsp:cNvPr id="0" name=""/>
        <dsp:cNvSpPr/>
      </dsp:nvSpPr>
      <dsp:spPr>
        <a:xfrm>
          <a:off x="0" y="1135123"/>
          <a:ext cx="4038600" cy="31485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3100" kern="1200" smtClean="0"/>
            <a:t>Soll A legt FEAST af bij EUROCONTROL of BELGOCONTROL af</a:t>
          </a:r>
          <a:endParaRPr lang="en-US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3100" kern="1200" smtClean="0"/>
            <a:t>Hij/zij legt nadien dezelfde testen voor Defensie</a:t>
          </a:r>
          <a:endParaRPr lang="en-US" sz="3100" kern="1200"/>
        </a:p>
      </dsp:txBody>
      <dsp:txXfrm>
        <a:off x="0" y="1135123"/>
        <a:ext cx="4038600" cy="3148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5897B-18C6-4EA0-8657-DB652E083354}">
      <dsp:nvSpPr>
        <dsp:cNvPr id="0" name=""/>
        <dsp:cNvSpPr/>
      </dsp:nvSpPr>
      <dsp:spPr>
        <a:xfrm>
          <a:off x="0" y="242323"/>
          <a:ext cx="4038600" cy="89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3100" kern="1200" dirty="0" smtClean="0"/>
            <a:t>WJ 17 </a:t>
          </a:r>
          <a:endParaRPr lang="en-US" sz="3100" kern="1200" dirty="0"/>
        </a:p>
      </dsp:txBody>
      <dsp:txXfrm>
        <a:off x="0" y="242323"/>
        <a:ext cx="4038600" cy="892800"/>
      </dsp:txXfrm>
    </dsp:sp>
    <dsp:sp modelId="{09AA3BCB-9D59-4666-AF68-0FCDD6C24252}">
      <dsp:nvSpPr>
        <dsp:cNvPr id="0" name=""/>
        <dsp:cNvSpPr/>
      </dsp:nvSpPr>
      <dsp:spPr>
        <a:xfrm>
          <a:off x="0" y="1135123"/>
          <a:ext cx="4038600" cy="31485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3100" kern="1200" smtClean="0"/>
            <a:t>Soll A legt FEAST af bij EUROCONTROL of BELGOCONTROL af</a:t>
          </a:r>
          <a:endParaRPr lang="en-US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3100" kern="1200" dirty="0" err="1" smtClean="0"/>
            <a:t>Defensie</a:t>
          </a:r>
          <a:r>
            <a:rPr lang="fr-BE" sz="3100" kern="1200" dirty="0" smtClean="0"/>
            <a:t> </a:t>
          </a:r>
          <a:r>
            <a:rPr lang="fr-BE" sz="3100" kern="1200" dirty="0" err="1" smtClean="0"/>
            <a:t>gebruikt</a:t>
          </a:r>
          <a:r>
            <a:rPr lang="fr-BE" sz="3100" kern="1200" dirty="0" smtClean="0"/>
            <a:t> de </a:t>
          </a:r>
          <a:r>
            <a:rPr lang="fr-BE" sz="3100" kern="1200" dirty="0" err="1" smtClean="0"/>
            <a:t>beschikbare</a:t>
          </a:r>
          <a:r>
            <a:rPr lang="fr-BE" sz="3100" kern="1200" dirty="0" smtClean="0"/>
            <a:t> </a:t>
          </a:r>
          <a:r>
            <a:rPr lang="fr-BE" sz="3100" kern="1200" dirty="0" err="1" smtClean="0"/>
            <a:t>resultaten</a:t>
          </a:r>
          <a:endParaRPr lang="en-US" sz="3100" kern="1200" dirty="0"/>
        </a:p>
      </dsp:txBody>
      <dsp:txXfrm>
        <a:off x="0" y="1135123"/>
        <a:ext cx="4038600" cy="3148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756265-949C-43B4-9CB1-5AC4CB1D0FF0}" type="datetimeFigureOut">
              <a:rPr lang="en-US"/>
              <a:pPr>
                <a:defRPr/>
              </a:pPr>
              <a:t>1/21/2016</a:t>
            </a:fld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67029C-67E2-45C0-BC53-0F7BB5297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09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B4019F-DCF0-4EB8-9847-C568EFF20788}" type="datetimeFigureOut">
              <a:rPr lang="en-US"/>
              <a:pPr>
                <a:defRPr/>
              </a:pPr>
              <a:t>1/21/2016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10F48C-4C2B-47B3-9127-8896E30F9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04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10F48C-4C2B-47B3-9127-8896E30F9B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92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latin typeface="Arial" charset="0"/>
                <a:ea typeface="ＭＳ Ｐゴシック"/>
                <a:cs typeface="ＭＳ Ｐゴシック"/>
              </a:rPr>
              <a:t>Bfg EenhComd + S1 </a:t>
            </a:r>
          </a:p>
        </p:txBody>
      </p:sp>
      <p:sp>
        <p:nvSpPr>
          <p:cNvPr id="95234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>
                <a:latin typeface="Arial" charset="0"/>
                <a:ea typeface="ＭＳ Ｐゴシック"/>
                <a:cs typeface="ＭＳ Ｐゴシック"/>
              </a:rPr>
              <a:t>PEUTIE – 08 Sep 09 </a:t>
            </a:r>
            <a:endParaRPr lang="en-US" sz="120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5235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nl-BE" sz="1200">
                <a:latin typeface="Arial" charset="0"/>
                <a:ea typeface="ＭＳ Ｐゴシック"/>
                <a:cs typeface="ＭＳ Ｐゴシック"/>
              </a:rPr>
              <a:t>HRP-W</a:t>
            </a:r>
            <a:endParaRPr lang="en-US" sz="120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523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C31532A-7500-4D5E-AB29-3CD0402E8558}" type="slidenum">
              <a:rPr lang="en-US" sz="1200">
                <a:latin typeface="Arial" charset="0"/>
                <a:ea typeface="ＭＳ Ｐゴシック"/>
                <a:cs typeface="ＭＳ Ｐゴシック"/>
              </a:rPr>
              <a:pPr algn="r"/>
              <a:t>4</a:t>
            </a:fld>
            <a:endParaRPr lang="en-US" sz="120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CB7DF-A4CC-43DE-9E28-E0087081D88C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443DC-446D-4BBE-9B2F-72F75CD86E3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B3CDC-8601-4FBF-9C34-6E63A26E0AED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EACDF-C3EC-4D3F-AA3B-7D2BDC122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AFC5F-B223-47A8-B9E1-BF3B1B9033E3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7D9EB-C217-4FC1-AEA6-DE4B7FE18B7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445B5-5C22-4600-B94A-DAC9EEFD57D4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8089E-B6EE-4F5B-B990-1820C54D5CF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0DDD7-EA5F-4206-A185-1EC0799CC407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2136-E34D-473F-BDE0-8F0B16917C1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10E7D-A84C-4BC8-B903-96C35022D176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CB64-F931-4F3F-95E7-33E1AD245D5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33E15-0777-4508-BEC8-F03B46162284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4821F-C275-4F42-963A-29FFB734C6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62882-7050-4B07-8D94-F89F66A708A0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52713-21E8-42D6-A0D2-F82E1489B57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B3948-28B0-468F-A189-F2644A90128F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772DE-3DF9-4DF2-86DD-68A89F27B3E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EF478-80C5-41D9-8D68-7A4E92C080E6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75EBF-905B-42D3-9F1F-7A969C74DD6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A965B-4D03-4D7E-89E5-5DEF1BE3CFCF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A57C-E714-4634-BBED-4B5F3A7FD64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1044-E184-498A-8A4D-253ADA660AEB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37156-7212-44E9-BDD7-E65982F71AD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1EF7D3-6700-4E3A-AB9D-8734534BF256}" type="datetime1">
              <a:rPr lang="nl-BE"/>
              <a:pPr>
                <a:defRPr/>
              </a:pPr>
              <a:t>21/01/2016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A7DBA8-323E-4065-BAEB-738C4924A66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31" name="Picture 27" descr="logo_hr_transparan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79388" y="6092825"/>
            <a:ext cx="71913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ghr.mil.intra/default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hyperlink" Target="http://www.eurocontrol.int/services/feast" TargetMode="Externa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.colmant@mil.be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73C4C-E160-46ED-8F27-0C3C619DE542}" type="slidenum">
              <a:rPr lang="nl-BE"/>
              <a:pPr>
                <a:defRPr/>
              </a:pPr>
              <a:t>1</a:t>
            </a:fld>
            <a:endParaRPr lang="nl-BE"/>
          </a:p>
        </p:txBody>
      </p:sp>
      <p:sp>
        <p:nvSpPr>
          <p:cNvPr id="10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3D2105D-E48C-41B3-BD4C-05669C865760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388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GB" b="1"/>
          </a:p>
        </p:txBody>
      </p:sp>
      <p:sp>
        <p:nvSpPr>
          <p:cNvPr id="16389" name="Subtitle 2"/>
          <p:cNvSpPr txBox="1">
            <a:spLocks/>
          </p:cNvSpPr>
          <p:nvPr/>
        </p:nvSpPr>
        <p:spPr bwMode="auto">
          <a:xfrm>
            <a:off x="2195513" y="1700213"/>
            <a:ext cx="568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4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22 Jan 2016 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3708400" y="3500438"/>
            <a:ext cx="2736850" cy="3048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6392" name="Picture 7" descr="logo_hr1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Subtitle 2"/>
          <p:cNvSpPr txBox="1">
            <a:spLocks/>
          </p:cNvSpPr>
          <p:nvPr/>
        </p:nvSpPr>
        <p:spPr bwMode="auto">
          <a:xfrm>
            <a:off x="2195513" y="2565400"/>
            <a:ext cx="40322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394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BE" sz="3200" b="1" dirty="0" err="1" smtClean="0">
                <a:latin typeface="Courier New" pitchFamily="49" charset="0"/>
                <a:cs typeface="Courier New" pitchFamily="49" charset="0"/>
              </a:rPr>
              <a:t>Technische</a:t>
            </a:r>
            <a:r>
              <a:rPr lang="fr-BE" sz="3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BE" sz="3200" b="1" dirty="0" err="1" smtClean="0">
                <a:latin typeface="Courier New" pitchFamily="49" charset="0"/>
                <a:cs typeface="Courier New" pitchFamily="49" charset="0"/>
              </a:rPr>
              <a:t>vergadering</a:t>
            </a:r>
            <a:endParaRPr lang="fr-BE" sz="3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395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fr-BE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Gebruik</a:t>
            </a:r>
            <a:r>
              <a:rPr lang="fr-BE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 externe Sel </a:t>
            </a:r>
            <a:r>
              <a:rPr lang="fr-BE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proeven</a:t>
            </a:r>
            <a:endParaRPr lang="fr-BE" sz="28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D6242E-6EC7-4046-8183-89CDEDDA1E57}" type="slidenum">
              <a:rPr lang="nl-BE"/>
              <a:pPr>
                <a:defRPr/>
              </a:pPr>
              <a:t>2</a:t>
            </a:fld>
            <a:endParaRPr lang="nl-BE"/>
          </a:p>
        </p:txBody>
      </p:sp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Concept</a:t>
            </a:r>
            <a:endParaRPr lang="en-US" dirty="0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BE" sz="2800" b="1" u="sng" dirty="0" err="1" smtClean="0"/>
              <a:t>Doel</a:t>
            </a:r>
            <a:r>
              <a:rPr lang="fr-BE" sz="2800" b="1" u="sng" dirty="0" smtClean="0"/>
              <a:t>: </a:t>
            </a:r>
            <a:r>
              <a:rPr lang="fr-BE" sz="2400" dirty="0" err="1" smtClean="0"/>
              <a:t>Gebruik</a:t>
            </a:r>
            <a:r>
              <a:rPr lang="fr-BE" sz="2400" dirty="0" smtClean="0"/>
              <a:t> </a:t>
            </a:r>
            <a:r>
              <a:rPr lang="fr-BE" sz="2400" dirty="0" err="1" smtClean="0"/>
              <a:t>mogelijk</a:t>
            </a:r>
            <a:r>
              <a:rPr lang="fr-BE" sz="2400" dirty="0" smtClean="0"/>
              <a:t> </a:t>
            </a:r>
            <a:r>
              <a:rPr lang="fr-BE" sz="2400" dirty="0" err="1" smtClean="0"/>
              <a:t>maken</a:t>
            </a:r>
            <a:r>
              <a:rPr lang="fr-BE" sz="2400" dirty="0" smtClean="0"/>
              <a:t> van </a:t>
            </a:r>
            <a:r>
              <a:rPr lang="fr-BE" sz="2400" dirty="0" err="1" smtClean="0"/>
              <a:t>selectieresultaten</a:t>
            </a:r>
            <a:r>
              <a:rPr lang="fr-BE" sz="2400" dirty="0" smtClean="0"/>
              <a:t> die </a:t>
            </a:r>
            <a:r>
              <a:rPr lang="fr-BE" sz="2400" dirty="0" err="1" smtClean="0"/>
              <a:t>buiten</a:t>
            </a:r>
            <a:r>
              <a:rPr lang="fr-BE" sz="2400" dirty="0" smtClean="0"/>
              <a:t> </a:t>
            </a:r>
            <a:r>
              <a:rPr lang="fr-BE" sz="2400" dirty="0" err="1" smtClean="0"/>
              <a:t>Defensie</a:t>
            </a:r>
            <a:r>
              <a:rPr lang="fr-BE" sz="2400" dirty="0" smtClean="0"/>
              <a:t> </a:t>
            </a:r>
            <a:r>
              <a:rPr lang="fr-BE" sz="2400" dirty="0" err="1" smtClean="0"/>
              <a:t>afgelegd</a:t>
            </a:r>
            <a:r>
              <a:rPr lang="fr-BE" sz="2400" dirty="0" smtClean="0"/>
              <a:t> </a:t>
            </a:r>
            <a:r>
              <a:rPr lang="fr-BE" sz="2400" dirty="0" err="1" smtClean="0"/>
              <a:t>werden</a:t>
            </a:r>
            <a:r>
              <a:rPr lang="fr-BE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fr-BE" sz="2800" b="1" u="sng" dirty="0" err="1" smtClean="0"/>
              <a:t>Effect</a:t>
            </a:r>
            <a:r>
              <a:rPr lang="fr-BE" sz="2800" b="1" u="sng" dirty="0" smtClean="0"/>
              <a:t>: </a:t>
            </a:r>
            <a:r>
              <a:rPr lang="fr-BE" sz="2800" dirty="0" err="1" smtClean="0"/>
              <a:t>Geen</a:t>
            </a:r>
            <a:r>
              <a:rPr lang="fr-BE" sz="2800" dirty="0" smtClean="0"/>
              <a:t> </a:t>
            </a:r>
            <a:r>
              <a:rPr lang="fr-BE" sz="2800" dirty="0" err="1" smtClean="0"/>
              <a:t>dubbelwerk</a:t>
            </a:r>
            <a:r>
              <a:rPr lang="fr-BE" sz="2800" dirty="0" smtClean="0"/>
              <a:t>, </a:t>
            </a:r>
            <a:r>
              <a:rPr lang="fr-BE" sz="2800" dirty="0" err="1" smtClean="0"/>
              <a:t>geen</a:t>
            </a:r>
            <a:r>
              <a:rPr lang="fr-BE" sz="2800" dirty="0" smtClean="0"/>
              <a:t> </a:t>
            </a:r>
            <a:r>
              <a:rPr lang="fr-BE" sz="2800" dirty="0" err="1" smtClean="0"/>
              <a:t>leereffect</a:t>
            </a:r>
            <a:r>
              <a:rPr lang="fr-BE" sz="2800" dirty="0" smtClean="0"/>
              <a:t> (</a:t>
            </a:r>
            <a:r>
              <a:rPr lang="fr-BE" sz="2800" dirty="0" err="1" smtClean="0"/>
              <a:t>kwaliteit</a:t>
            </a:r>
            <a:r>
              <a:rPr lang="fr-BE" sz="28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fr-BE" sz="2800" b="1" u="sng" dirty="0" err="1" smtClean="0"/>
              <a:t>Voorwaarden</a:t>
            </a:r>
            <a:r>
              <a:rPr lang="fr-BE" sz="2800" b="1" u="sng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fr-BE" sz="2400" dirty="0" err="1" smtClean="0"/>
              <a:t>Identieke</a:t>
            </a:r>
            <a:r>
              <a:rPr lang="fr-BE" sz="2400" dirty="0" smtClean="0"/>
              <a:t> </a:t>
            </a:r>
            <a:r>
              <a:rPr lang="fr-BE" sz="2400" dirty="0" err="1" smtClean="0"/>
              <a:t>proeven</a:t>
            </a:r>
            <a:r>
              <a:rPr lang="fr-BE" sz="2400" dirty="0" smtClean="0"/>
              <a:t> (</a:t>
            </a:r>
            <a:r>
              <a:rPr lang="fr-BE" sz="2400" dirty="0" err="1" smtClean="0"/>
              <a:t>kwaliteit</a:t>
            </a:r>
            <a:r>
              <a:rPr lang="fr-BE" sz="2400" dirty="0" smtClean="0"/>
              <a:t>!!)</a:t>
            </a:r>
          </a:p>
          <a:p>
            <a:pPr lvl="1">
              <a:lnSpc>
                <a:spcPct val="150000"/>
              </a:lnSpc>
            </a:pPr>
            <a:r>
              <a:rPr lang="fr-BE" sz="2400" dirty="0" err="1" smtClean="0"/>
              <a:t>Conventie</a:t>
            </a:r>
            <a:r>
              <a:rPr lang="fr-BE" sz="2400" dirty="0" smtClean="0"/>
              <a:t> met externe organisme die de  </a:t>
            </a:r>
            <a:r>
              <a:rPr lang="fr-BE" sz="2400" dirty="0" err="1" smtClean="0"/>
              <a:t>proeven</a:t>
            </a:r>
            <a:r>
              <a:rPr lang="fr-BE" sz="2400" dirty="0" smtClean="0"/>
              <a:t> </a:t>
            </a:r>
            <a:r>
              <a:rPr lang="fr-BE" sz="2400" dirty="0" err="1" smtClean="0"/>
              <a:t>organiseert</a:t>
            </a:r>
            <a:r>
              <a:rPr lang="fr-BE" sz="2400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fr-BE" sz="2400" dirty="0" err="1" smtClean="0"/>
              <a:t>Akkoord</a:t>
            </a:r>
            <a:r>
              <a:rPr lang="fr-BE" sz="2400" dirty="0" smtClean="0"/>
              <a:t> </a:t>
            </a:r>
            <a:r>
              <a:rPr lang="fr-BE" sz="2400" dirty="0" err="1" smtClean="0"/>
              <a:t>Soll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Voorbeeld</a:t>
            </a:r>
            <a:r>
              <a:rPr lang="fr-BE" dirty="0" smtClean="0"/>
              <a:t>: </a:t>
            </a:r>
            <a:r>
              <a:rPr lang="fr-BE" dirty="0" smtClean="0"/>
              <a:t>FEAST</a:t>
            </a:r>
            <a:br>
              <a:rPr lang="fr-BE" dirty="0" smtClean="0"/>
            </a:br>
            <a:r>
              <a:rPr lang="nl-BE" sz="2800" dirty="0">
                <a:latin typeface="Garamond" panose="02020404030301010803" pitchFamily="18" charset="0"/>
                <a:hlinkClick r:id="rId3"/>
              </a:rPr>
              <a:t>First European Air Traffic Controller </a:t>
            </a:r>
            <a:r>
              <a:rPr lang="nl-BE" sz="2800" dirty="0" err="1">
                <a:latin typeface="Garamond" panose="02020404030301010803" pitchFamily="18" charset="0"/>
                <a:hlinkClick r:id="rId3"/>
              </a:rPr>
              <a:t>Selection</a:t>
            </a:r>
            <a:r>
              <a:rPr lang="nl-BE" sz="2800" dirty="0">
                <a:latin typeface="Garamond" panose="02020404030301010803" pitchFamily="18" charset="0"/>
                <a:hlinkClick r:id="rId3"/>
              </a:rPr>
              <a:t> Test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7686344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55421601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12136-E34D-473F-BDE0-8F0B16917C10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798494"/>
              </p:ext>
            </p:extLst>
          </p:nvPr>
        </p:nvGraphicFramePr>
        <p:xfrm>
          <a:off x="4709864" y="1556792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3642618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477EF-35A4-4F3C-9D5C-31833734FF75}" type="slidenum">
              <a:rPr lang="nl-BE"/>
              <a:pPr>
                <a:defRPr/>
              </a:pPr>
              <a:t>4</a:t>
            </a:fld>
            <a:endParaRPr lang="nl-BE"/>
          </a:p>
        </p:txBody>
      </p:sp>
      <p:sp>
        <p:nvSpPr>
          <p:cNvPr id="9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81D73D5-771B-4CAC-9581-F1371FDD2645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4211" name="Tijdelijke aanduiding voor dianumm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3C773A7-1894-446B-9D7D-78BF2E07932B}" type="slidenum">
              <a:rPr lang="en-US" sz="1400">
                <a:latin typeface="Arial" charset="0"/>
                <a:ea typeface="ＭＳ Ｐゴシック"/>
                <a:cs typeface="ＭＳ Ｐゴシック"/>
              </a:rPr>
              <a:pPr algn="r"/>
              <a:t>4</a:t>
            </a:fld>
            <a:endParaRPr lang="en-US" sz="140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4212" name="Text Box 15"/>
          <p:cNvSpPr txBox="1">
            <a:spLocks noChangeArrowheads="1"/>
          </p:cNvSpPr>
          <p:nvPr/>
        </p:nvSpPr>
        <p:spPr bwMode="auto">
          <a:xfrm>
            <a:off x="1331913" y="5084763"/>
            <a:ext cx="66960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BE">
              <a:latin typeface="Arial" charset="0"/>
              <a:ea typeface="ＭＳ Ｐゴシック"/>
              <a:cs typeface="ＭＳ Ｐゴシック"/>
            </a:endParaRPr>
          </a:p>
          <a:p>
            <a:pPr>
              <a:spcBef>
                <a:spcPct val="50000"/>
              </a:spcBef>
            </a:pPr>
            <a:endParaRPr lang="en-US">
              <a:latin typeface="Arial" charset="0"/>
              <a:ea typeface="ＭＳ Ｐゴシック"/>
              <a:cs typeface="ＭＳ Ｐゴシック"/>
            </a:endParaRPr>
          </a:p>
        </p:txBody>
      </p:sp>
      <p:grpSp>
        <p:nvGrpSpPr>
          <p:cNvPr id="94213" name="Group 10"/>
          <p:cNvGrpSpPr>
            <a:grpSpLocks/>
          </p:cNvGrpSpPr>
          <p:nvPr/>
        </p:nvGrpSpPr>
        <p:grpSpPr bwMode="auto">
          <a:xfrm>
            <a:off x="1258888" y="2276475"/>
            <a:ext cx="6915150" cy="3173413"/>
            <a:chOff x="657" y="1162"/>
            <a:chExt cx="4356" cy="1591"/>
          </a:xfrm>
        </p:grpSpPr>
        <p:pic>
          <p:nvPicPr>
            <p:cNvPr id="94216" name="Picture 11" descr="pickedcard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" y="1207"/>
              <a:ext cx="4310" cy="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217" name="Picture 12" descr="pickedcar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7" y="1162"/>
              <a:ext cx="4309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214" name="Text Box 16"/>
          <p:cNvSpPr txBox="1">
            <a:spLocks noChangeArrowheads="1"/>
          </p:cNvSpPr>
          <p:nvPr/>
        </p:nvSpPr>
        <p:spPr bwMode="auto">
          <a:xfrm>
            <a:off x="1476375" y="3554413"/>
            <a:ext cx="6215063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nl-BE" sz="1600" b="1" dirty="0" smtClean="0">
                <a:latin typeface="Arial" charset="0"/>
                <a:ea typeface="ＭＳ Ｐゴシック"/>
                <a:cs typeface="Courier New" pitchFamily="49" charset="0"/>
              </a:rPr>
              <a:t>FKP </a:t>
            </a:r>
            <a:r>
              <a:rPr lang="nl-BE" sz="1600" b="1" dirty="0" err="1" smtClean="0">
                <a:latin typeface="Arial" charset="0"/>
                <a:ea typeface="ＭＳ Ｐゴシック"/>
                <a:cs typeface="Courier New" pitchFamily="49" charset="0"/>
              </a:rPr>
              <a:t>Vl</a:t>
            </a:r>
            <a:r>
              <a:rPr lang="nl-BE" sz="1600" b="1" dirty="0" smtClean="0">
                <a:latin typeface="Arial" charset="0"/>
                <a:ea typeface="ＭＳ Ｐゴシック"/>
                <a:cs typeface="Courier New" pitchFamily="49" charset="0"/>
              </a:rPr>
              <a:t> SBH </a:t>
            </a:r>
            <a: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  <a:t>Gilles COLMANT</a:t>
            </a:r>
            <a:b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</a:br>
            <a: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  <a:t>HRB-R&amp;S/</a:t>
            </a:r>
            <a:r>
              <a:rPr lang="nl-BE" sz="1600" b="1" dirty="0" err="1">
                <a:latin typeface="Arial" charset="0"/>
                <a:ea typeface="ＭＳ Ｐゴシック"/>
                <a:cs typeface="Courier New" pitchFamily="49" charset="0"/>
              </a:rPr>
              <a:t>Synth</a:t>
            </a:r>
            <a:endParaRPr lang="nl-BE" sz="1600" b="1" dirty="0">
              <a:latin typeface="Arial" charset="0"/>
              <a:ea typeface="ＭＳ Ｐゴシック"/>
              <a:cs typeface="Courier New" pitchFamily="49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  <a:t/>
            </a:r>
            <a:b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</a:br>
            <a:r>
              <a:rPr lang="nl-BE" sz="1600" b="1" dirty="0">
                <a:latin typeface="Arial" charset="0"/>
                <a:ea typeface="ＭＳ Ｐゴシック"/>
                <a:cs typeface="Courier New" pitchFamily="49" charset="0"/>
              </a:rPr>
              <a:t>E-mail : </a:t>
            </a:r>
            <a:r>
              <a:rPr lang="nl-BE" sz="1600" b="1" u="sng" dirty="0">
                <a:solidFill>
                  <a:schemeClr val="hlink"/>
                </a:solidFill>
                <a:latin typeface="Arial" charset="0"/>
                <a:ea typeface="ＭＳ Ｐゴシック"/>
                <a:cs typeface="Courier New" pitchFamily="49" charset="0"/>
              </a:rPr>
              <a:t>gilles</a:t>
            </a:r>
            <a:r>
              <a:rPr lang="nl-BE" sz="1600" b="1" u="sng" dirty="0">
                <a:solidFill>
                  <a:schemeClr val="hlink"/>
                </a:solidFill>
                <a:latin typeface="Arial" charset="0"/>
                <a:ea typeface="ＭＳ Ｐゴシック"/>
                <a:cs typeface="Courier New" pitchFamily="49" charset="0"/>
                <a:hlinkClick r:id="rId5"/>
              </a:rPr>
              <a:t>.colmant@mil.be</a:t>
            </a:r>
            <a:endParaRPr lang="nl-BE" sz="1600" b="1" u="sng" dirty="0">
              <a:solidFill>
                <a:schemeClr val="hlink"/>
              </a:solidFill>
              <a:latin typeface="Arial" charset="0"/>
              <a:ea typeface="ＭＳ Ｐゴシック"/>
              <a:cs typeface="Courier New" pitchFamily="49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nl-BE" sz="1600" b="1" u="sng" dirty="0">
              <a:solidFill>
                <a:schemeClr val="hlink"/>
              </a:solidFill>
              <a:latin typeface="Arial" charset="0"/>
              <a:ea typeface="ＭＳ Ｐゴシック"/>
              <a:cs typeface="Courier New" pitchFamily="49" charset="0"/>
            </a:endParaRPr>
          </a:p>
          <a:p>
            <a:pPr algn="ctr">
              <a:spcBef>
                <a:spcPct val="50000"/>
              </a:spcBef>
            </a:pPr>
            <a:endParaRPr lang="en-GB" sz="1600" b="1" dirty="0">
              <a:latin typeface="Arial" charset="0"/>
              <a:ea typeface="ＭＳ Ｐゴシック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94215" name="Text Box 17"/>
          <p:cNvSpPr txBox="1">
            <a:spLocks noChangeArrowheads="1"/>
          </p:cNvSpPr>
          <p:nvPr/>
        </p:nvSpPr>
        <p:spPr bwMode="auto">
          <a:xfrm>
            <a:off x="3276600" y="2708275"/>
            <a:ext cx="341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latin typeface="Courier New" pitchFamily="49" charset="0"/>
                <a:ea typeface="ＭＳ Ｐゴシック"/>
                <a:cs typeface="ＭＳ Ｐゴシック"/>
              </a:rPr>
              <a:t> </a:t>
            </a:r>
            <a:r>
              <a:rPr lang="en-GB" sz="3200" b="1" dirty="0" err="1" smtClean="0">
                <a:latin typeface="Courier New" pitchFamily="49" charset="0"/>
                <a:ea typeface="ＭＳ Ｐゴシック"/>
                <a:cs typeface="ＭＳ Ｐゴシック"/>
              </a:rPr>
              <a:t>Vragen</a:t>
            </a:r>
            <a:r>
              <a:rPr lang="en-GB" sz="3200" b="1" dirty="0" smtClean="0">
                <a:latin typeface="Courier New" pitchFamily="49" charset="0"/>
                <a:ea typeface="ＭＳ Ｐゴシック"/>
                <a:cs typeface="ＭＳ Ｐゴシック"/>
              </a:rPr>
              <a:t> </a:t>
            </a:r>
            <a:r>
              <a:rPr lang="en-GB" sz="3200" b="1" dirty="0">
                <a:latin typeface="Courier New" pitchFamily="49" charset="0"/>
                <a:ea typeface="ＭＳ Ｐゴシック"/>
                <a:cs typeface="ＭＳ Ｐゴシック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_x0020_Info xmlns="a210c660-1f6f-48ae-8c84-d7296d7dbdca">Hulp documenten</Type_x0020_Info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0A29164D86524BB227E28616EAC135" ma:contentTypeVersion="1" ma:contentTypeDescription="Create a new document." ma:contentTypeScope="" ma:versionID="c2f61f0e1d9f712fb1c2bbadcbd90994">
  <xsd:schema xmlns:xsd="http://www.w3.org/2001/XMLSchema" xmlns:xs="http://www.w3.org/2001/XMLSchema" xmlns:p="http://schemas.microsoft.com/office/2006/metadata/properties" xmlns:ns2="a210c660-1f6f-48ae-8c84-d7296d7dbdca" targetNamespace="http://schemas.microsoft.com/office/2006/metadata/properties" ma:root="true" ma:fieldsID="f3297fe62b020a7a281fe1f8f9be4cc6" ns2:_="">
    <xsd:import namespace="a210c660-1f6f-48ae-8c84-d7296d7dbdca"/>
    <xsd:element name="properties">
      <xsd:complexType>
        <xsd:sequence>
          <xsd:element name="documentManagement">
            <xsd:complexType>
              <xsd:all>
                <xsd:element ref="ns2:Type_x0020_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10c660-1f6f-48ae-8c84-d7296d7dbdca" elementFormDefault="qualified">
    <xsd:import namespace="http://schemas.microsoft.com/office/2006/documentManagement/types"/>
    <xsd:import namespace="http://schemas.microsoft.com/office/infopath/2007/PartnerControls"/>
    <xsd:element name="Type_x0020_Info" ma:index="8" nillable="true" ma:displayName="Type Info" ma:default="TBD" ma:format="Dropdown" ma:internalName="Type_x0020_Info">
      <xsd:simpleType>
        <xsd:restriction base="dms:Choice">
          <xsd:enumeration value="TBD"/>
          <xsd:enumeration value="Wettelijke basis"/>
          <xsd:enumeration value="Koninklijke besluiten"/>
          <xsd:enumeration value="Reglementaire basis"/>
          <xsd:enumeration value="APG"/>
          <xsd:enumeration value="SPS"/>
          <xsd:enumeration value="GID"/>
          <xsd:enumeration value="Hulp documenten"/>
          <xsd:enumeration value="Nog goed te keuren richtlijnen"/>
          <xsd:enumeration value="Particuliere richtlijne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3219AE-E154-4208-813D-90E9B0E3AE50}">
  <ds:schemaRefs>
    <ds:schemaRef ds:uri="http://schemas.microsoft.com/office/2006/metadata/properties"/>
    <ds:schemaRef ds:uri="http://purl.org/dc/dcmitype/"/>
    <ds:schemaRef ds:uri="a210c660-1f6f-48ae-8c84-d7296d7dbdca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6D2FE78-DFAF-429D-A943-FA87088E94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3789EA-04F9-4251-84FD-8D938550A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10c660-1f6f-48ae-8c84-d7296d7dbdc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7614</TotalTime>
  <Words>116</Words>
  <Application>Microsoft Office PowerPoint</Application>
  <PresentationFormat>On-screen Show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PowerPointPresentation</vt:lpstr>
      <vt:lpstr>PowerPoint Presentation</vt:lpstr>
      <vt:lpstr>Concept</vt:lpstr>
      <vt:lpstr>Voorbeeld: FEAST First European Air Traffic Controller Selection Test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communicate</dc:title>
  <dc:creator>Van Doorslaer.W</dc:creator>
  <cp:lastModifiedBy>Colmant Gilles</cp:lastModifiedBy>
  <cp:revision>349</cp:revision>
  <cp:lastPrinted>2013-05-07T08:42:21Z</cp:lastPrinted>
  <dcterms:created xsi:type="dcterms:W3CDTF">2012-07-06T11:46:02Z</dcterms:created>
  <dcterms:modified xsi:type="dcterms:W3CDTF">2016-01-21T12:52:49Z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Presentatie (Template)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Publiek">
    <vt:lpwstr>;#All;#</vt:lpwstr>
  </property>
  <property fmtid="{D5CDD505-2E9C-101B-9397-08002B2CF9AE}" pid="8" name="ContentTypeId">
    <vt:lpwstr>0x010100D60A29164D86524BB227E28616EAC135</vt:lpwstr>
  </property>
  <property fmtid="{D5CDD505-2E9C-101B-9397-08002B2CF9AE}" pid="9" name="Type Info">
    <vt:lpwstr>Hulp documenten</vt:lpwstr>
  </property>
</Properties>
</file>