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6"/>
  </p:sldMasterIdLst>
  <p:notesMasterIdLst>
    <p:notesMasterId r:id="rId18"/>
  </p:notesMasterIdLst>
  <p:handoutMasterIdLst>
    <p:handoutMasterId r:id="rId19"/>
  </p:handoutMasterIdLst>
  <p:sldIdLst>
    <p:sldId id="260" r:id="rId7"/>
    <p:sldId id="261" r:id="rId8"/>
    <p:sldId id="262" r:id="rId9"/>
    <p:sldId id="263" r:id="rId10"/>
    <p:sldId id="264" r:id="rId11"/>
    <p:sldId id="269" r:id="rId12"/>
    <p:sldId id="271" r:id="rId13"/>
    <p:sldId id="270" r:id="rId14"/>
    <p:sldId id="265" r:id="rId15"/>
    <p:sldId id="268" r:id="rId16"/>
    <p:sldId id="267" r:id="rId17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slide" Target="slides/slide5.xml"/><Relationship Id="rId5" Type="http://schemas.openxmlformats.org/officeDocument/2006/relationships/customXml" Target="../customXml/item5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739C3-0F92-4DD4-AC71-B5FC385507F8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A97E1F-9D95-43F5-98B2-7FBD488A95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546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F1CE5-7AFA-4BD3-AB11-8D1C84F10EC2}" type="datetimeFigureOut">
              <a:rPr lang="en-US" smtClean="0"/>
              <a:t>8/18/2020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BC3A9-E2CD-40A6-8E74-196ECD747B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40723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90203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7BB57-8F0D-4490-880C-FBD072087ACB}" type="datetime1">
              <a:rPr lang="nl-BE" smtClean="0"/>
              <a:t>18/08/2020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8E2B1F-8A67-4028-9BA0-CDC07FAC81D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7208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25C2A-53DE-4684-9FA2-91E1654BA5F5}" type="datetime1">
              <a:rPr lang="nl-BE" smtClean="0"/>
              <a:t>18/08/2020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4681E-600E-4967-B58C-AAF69CC6A53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31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EFF69-5740-4BFD-A14F-3A958A950F92}" type="datetime1">
              <a:rPr lang="nl-BE" smtClean="0"/>
              <a:t>18/08/2020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3DE7F-4690-4CF7-8DD5-E59233CDF4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862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3AD12-CAAA-4FB7-9B03-1591847F2814}" type="datetime1">
              <a:rPr lang="nl-BE" smtClean="0"/>
              <a:t>18/08/2020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E9F56-C682-4543-88A7-25011D35B91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171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71860" y="6372820"/>
            <a:ext cx="161925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64CA76A0-AD9F-4CDD-A054-126E25B9D01F}" type="slidenum">
              <a:rPr lang="nl-BE" smtClean="0"/>
              <a:t>‹#›</a:t>
            </a:fld>
            <a:endParaRPr lang="nl-B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3"/>
          </p:nvPr>
        </p:nvSpPr>
        <p:spPr>
          <a:xfrm>
            <a:off x="6254824" y="6376243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5E23EC1-611C-4D96-97E5-27914828839E}" type="datetime1">
              <a:rPr lang="nl-BE" smtClean="0"/>
              <a:t>18/08/2020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6010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BA2BC-B42A-4F8B-B006-FBA90EA820E1}" type="datetime1">
              <a:rPr lang="nl-BE" smtClean="0"/>
              <a:t>18/08/2020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DBCBE3-D175-4772-92D9-962FE0CFAD0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7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1725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4F182-CA72-4A9D-A6E0-E97FFA3E746A}" type="datetime1">
              <a:rPr lang="nl-BE" smtClean="0"/>
              <a:t>18/08/2020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874E3-AA40-4EB8-A4BA-F9A53226C50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725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24991-90E0-45FE-9C98-C39417D67328}" type="datetime1">
              <a:rPr lang="nl-BE" smtClean="0"/>
              <a:t>18/08/2020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26A76-DC35-4628-90BD-03BBEA9CD22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10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337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FB6D6-0BC2-4EE1-A67A-6A42067A9EC1}" type="datetime1">
              <a:rPr lang="nl-BE" smtClean="0"/>
              <a:t>18/08/2020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83BE1-7671-48B4-8241-AE2E371A681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6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460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E6DD0-804C-4817-B958-2AE6679B1D43}" type="datetime1">
              <a:rPr lang="nl-BE" smtClean="0"/>
              <a:t>18/08/2020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5F2C4-7187-4E5E-BDFE-9204600B396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5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1208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88EE4-495C-4CBE-9595-B80D04C2423F}" type="datetime1">
              <a:rPr lang="nl-BE" smtClean="0"/>
              <a:t>18/08/2020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D2BB3-7EC0-43B1-8D5A-4B6459D15FA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9" name="Picture 2" descr="D:\My Pictures\C. IM\IM Screenshots\LOGO DGMR\DGMRcombi2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2376" y="144016"/>
            <a:ext cx="980728" cy="9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564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32240" y="6376243"/>
            <a:ext cx="1557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2AE1AA-37D5-4197-8629-2BC9678398BE}" type="datetime1">
              <a:rPr lang="nl-BE" smtClean="0"/>
              <a:pPr>
                <a:defRPr/>
              </a:pPr>
              <a:t>18/08/2020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1028" y="6376243"/>
            <a:ext cx="46085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7544" y="6376243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AE53CE-AA14-44B9-9844-095BEA3FE290}" type="slidenum">
              <a:rPr lang="nl-BE" smtClean="0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search.mil.intra/Pages/default.aspx" TargetMode="External"/><Relationship Id="rId2" Type="http://schemas.openxmlformats.org/officeDocument/2006/relationships/hyperlink" Target="file:///\\idcn.mil.intra\UnitData\MRSYS\EVZ\S\COMMON\MSDS\product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nl-BE" sz="2400" b="1" dirty="0">
                <a:latin typeface="Comic Sans MS" pitchFamily="66" charset="0"/>
              </a:rPr>
              <a:t>Werkgroep Gevaarlijke Producten</a:t>
            </a:r>
            <a:endParaRPr lang="en-US" sz="2400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411760" y="2565400"/>
            <a:ext cx="388902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s-ES" sz="2000" dirty="0" err="1">
                <a:solidFill>
                  <a:prstClr val="black"/>
                </a:solidFill>
                <a:latin typeface="Comic Sans MS" panose="030F0702030302020204" pitchFamily="66" charset="0"/>
                <a:cs typeface="Courier New" pitchFamily="49" charset="0"/>
              </a:rPr>
              <a:t>Zitting</a:t>
            </a:r>
            <a:r>
              <a:rPr lang="es-ES" sz="2000" dirty="0">
                <a:solidFill>
                  <a:prstClr val="black"/>
                </a:solidFill>
                <a:latin typeface="Comic Sans MS" panose="030F0702030302020204" pitchFamily="66" charset="0"/>
                <a:cs typeface="Courier New" pitchFamily="49" charset="0"/>
              </a:rPr>
              <a:t> 26</a:t>
            </a:r>
            <a:endParaRPr lang="en-US" sz="20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2182" y="3481388"/>
            <a:ext cx="1655762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600" dirty="0">
                <a:solidFill>
                  <a:prstClr val="black"/>
                </a:solidFill>
                <a:latin typeface="Comic Sans MS" panose="030F0702030302020204" pitchFamily="66" charset="0"/>
                <a:cs typeface="Courier New" pitchFamily="49" charset="0"/>
              </a:rPr>
              <a:t>19 </a:t>
            </a:r>
            <a:r>
              <a:rPr lang="fr-BE" sz="1600" dirty="0" err="1">
                <a:solidFill>
                  <a:prstClr val="black"/>
                </a:solidFill>
                <a:latin typeface="Comic Sans MS" panose="030F0702030302020204" pitchFamily="66" charset="0"/>
                <a:cs typeface="Courier New" pitchFamily="49" charset="0"/>
              </a:rPr>
              <a:t>Aug</a:t>
            </a:r>
            <a:r>
              <a:rPr lang="fr-BE" sz="1600" dirty="0">
                <a:solidFill>
                  <a:prstClr val="black"/>
                </a:solidFill>
                <a:latin typeface="Comic Sans MS" panose="030F0702030302020204" pitchFamily="66" charset="0"/>
                <a:cs typeface="Courier New" pitchFamily="49" charset="0"/>
              </a:rPr>
              <a:t> </a:t>
            </a:r>
            <a:r>
              <a:rPr lang="fr-BE" sz="1600" dirty="0" smtClean="0">
                <a:solidFill>
                  <a:prstClr val="black"/>
                </a:solidFill>
                <a:latin typeface="Comic Sans MS" panose="030F0702030302020204" pitchFamily="66" charset="0"/>
                <a:cs typeface="Courier New" pitchFamily="49" charset="0"/>
              </a:rPr>
              <a:t>2020</a:t>
            </a: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8851" y="2617862"/>
            <a:ext cx="1080443" cy="1080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376988"/>
            <a:ext cx="1619250" cy="365125"/>
          </a:xfrm>
        </p:spPr>
        <p:txBody>
          <a:bodyPr/>
          <a:lstStyle/>
          <a:p>
            <a:pPr>
              <a:defRPr/>
            </a:pPr>
            <a:fld id="{64CA76A0-AD9F-4CDD-A054-126E25B9D01F}" type="slidenum">
              <a:rPr lang="nl-BE" smtClean="0"/>
              <a:t>1</a:t>
            </a:fld>
            <a:endParaRPr lang="nl-B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TBD (Sep 2021?)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332656"/>
            <a:ext cx="5545138" cy="777875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Volgende vergadering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63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332656"/>
            <a:ext cx="5545138" cy="777875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Q&amp;A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  <p:grpSp>
        <p:nvGrpSpPr>
          <p:cNvPr id="4" name="Group 31"/>
          <p:cNvGrpSpPr>
            <a:grpSpLocks/>
          </p:cNvGrpSpPr>
          <p:nvPr/>
        </p:nvGrpSpPr>
        <p:grpSpPr bwMode="auto">
          <a:xfrm>
            <a:off x="971550" y="908050"/>
            <a:ext cx="6748463" cy="5224463"/>
            <a:chOff x="612" y="572"/>
            <a:chExt cx="4251" cy="3291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65" y="1389"/>
              <a:ext cx="3298" cy="2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  <a:latin typeface="Arial" charset="0"/>
                <a:cs typeface="+mn-cs"/>
              </a:endParaRPr>
            </a:p>
          </p:txBody>
        </p:sp>
        <p:pic>
          <p:nvPicPr>
            <p:cNvPr id="8" name="Picture 4" descr="MCj00787110000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87" y="572"/>
              <a:ext cx="1022" cy="2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 rot="19793903">
              <a:off x="1655" y="1622"/>
              <a:ext cx="381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BE" sz="1600" b="1" dirty="0" smtClean="0">
                  <a:solidFill>
                    <a:srgbClr val="000000"/>
                  </a:solidFill>
                  <a:latin typeface="Arial" charset="0"/>
                  <a:cs typeface="+mn-cs"/>
                </a:rPr>
                <a:t>SDS</a:t>
              </a:r>
              <a:endParaRPr lang="en-US" sz="1600" b="1" dirty="0">
                <a:solidFill>
                  <a:srgbClr val="000000"/>
                </a:solidFill>
                <a:latin typeface="Arial" charset="0"/>
                <a:cs typeface="+mn-cs"/>
              </a:endParaRPr>
            </a:p>
          </p:txBody>
        </p:sp>
        <p:grpSp>
          <p:nvGrpSpPr>
            <p:cNvPr id="10" name="Group 6"/>
            <p:cNvGrpSpPr>
              <a:grpSpLocks/>
            </p:cNvGrpSpPr>
            <p:nvPr/>
          </p:nvGrpSpPr>
          <p:grpSpPr bwMode="auto">
            <a:xfrm>
              <a:off x="1230" y="922"/>
              <a:ext cx="1182" cy="1934"/>
              <a:chOff x="1230" y="922"/>
              <a:chExt cx="1182" cy="1934"/>
            </a:xfrm>
          </p:grpSpPr>
          <p:sp>
            <p:nvSpPr>
              <p:cNvPr id="21" name="Freeform 7"/>
              <p:cNvSpPr>
                <a:spLocks/>
              </p:cNvSpPr>
              <p:nvPr/>
            </p:nvSpPr>
            <p:spPr bwMode="auto">
              <a:xfrm>
                <a:off x="1299" y="1073"/>
                <a:ext cx="1113" cy="1348"/>
              </a:xfrm>
              <a:custGeom>
                <a:avLst/>
                <a:gdLst>
                  <a:gd name="T0" fmla="*/ 947 w 1113"/>
                  <a:gd name="T1" fmla="*/ 646 h 1348"/>
                  <a:gd name="T2" fmla="*/ 472 w 1113"/>
                  <a:gd name="T3" fmla="*/ 1186 h 1348"/>
                  <a:gd name="T4" fmla="*/ 179 w 1113"/>
                  <a:gd name="T5" fmla="*/ 702 h 1348"/>
                  <a:gd name="T6" fmla="*/ 659 w 1113"/>
                  <a:gd name="T7" fmla="*/ 175 h 1348"/>
                  <a:gd name="T8" fmla="*/ 679 w 1113"/>
                  <a:gd name="T9" fmla="*/ 77 h 1348"/>
                  <a:gd name="T10" fmla="*/ 638 w 1113"/>
                  <a:gd name="T11" fmla="*/ 122 h 1348"/>
                  <a:gd name="T12" fmla="*/ 589 w 1113"/>
                  <a:gd name="T13" fmla="*/ 138 h 1348"/>
                  <a:gd name="T14" fmla="*/ 529 w 1113"/>
                  <a:gd name="T15" fmla="*/ 175 h 1348"/>
                  <a:gd name="T16" fmla="*/ 472 w 1113"/>
                  <a:gd name="T17" fmla="*/ 191 h 1348"/>
                  <a:gd name="T18" fmla="*/ 423 w 1113"/>
                  <a:gd name="T19" fmla="*/ 227 h 1348"/>
                  <a:gd name="T20" fmla="*/ 370 w 1113"/>
                  <a:gd name="T21" fmla="*/ 260 h 1348"/>
                  <a:gd name="T22" fmla="*/ 309 w 1113"/>
                  <a:gd name="T23" fmla="*/ 268 h 1348"/>
                  <a:gd name="T24" fmla="*/ 260 w 1113"/>
                  <a:gd name="T25" fmla="*/ 305 h 1348"/>
                  <a:gd name="T26" fmla="*/ 212 w 1113"/>
                  <a:gd name="T27" fmla="*/ 329 h 1348"/>
                  <a:gd name="T28" fmla="*/ 159 w 1113"/>
                  <a:gd name="T29" fmla="*/ 378 h 1348"/>
                  <a:gd name="T30" fmla="*/ 110 w 1113"/>
                  <a:gd name="T31" fmla="*/ 394 h 1348"/>
                  <a:gd name="T32" fmla="*/ 74 w 1113"/>
                  <a:gd name="T33" fmla="*/ 430 h 1348"/>
                  <a:gd name="T34" fmla="*/ 9 w 1113"/>
                  <a:gd name="T35" fmla="*/ 430 h 1348"/>
                  <a:gd name="T36" fmla="*/ 21 w 1113"/>
                  <a:gd name="T37" fmla="*/ 491 h 1348"/>
                  <a:gd name="T38" fmla="*/ 21 w 1113"/>
                  <a:gd name="T39" fmla="*/ 544 h 1348"/>
                  <a:gd name="T40" fmla="*/ 57 w 1113"/>
                  <a:gd name="T41" fmla="*/ 593 h 1348"/>
                  <a:gd name="T42" fmla="*/ 53 w 1113"/>
                  <a:gd name="T43" fmla="*/ 658 h 1348"/>
                  <a:gd name="T44" fmla="*/ 98 w 1113"/>
                  <a:gd name="T45" fmla="*/ 694 h 1348"/>
                  <a:gd name="T46" fmla="*/ 151 w 1113"/>
                  <a:gd name="T47" fmla="*/ 743 h 1348"/>
                  <a:gd name="T48" fmla="*/ 139 w 1113"/>
                  <a:gd name="T49" fmla="*/ 804 h 1348"/>
                  <a:gd name="T50" fmla="*/ 167 w 1113"/>
                  <a:gd name="T51" fmla="*/ 873 h 1348"/>
                  <a:gd name="T52" fmla="*/ 179 w 1113"/>
                  <a:gd name="T53" fmla="*/ 938 h 1348"/>
                  <a:gd name="T54" fmla="*/ 216 w 1113"/>
                  <a:gd name="T55" fmla="*/ 983 h 1348"/>
                  <a:gd name="T56" fmla="*/ 244 w 1113"/>
                  <a:gd name="T57" fmla="*/ 1072 h 1348"/>
                  <a:gd name="T58" fmla="*/ 252 w 1113"/>
                  <a:gd name="T59" fmla="*/ 1133 h 1348"/>
                  <a:gd name="T60" fmla="*/ 285 w 1113"/>
                  <a:gd name="T61" fmla="*/ 1186 h 1348"/>
                  <a:gd name="T62" fmla="*/ 281 w 1113"/>
                  <a:gd name="T63" fmla="*/ 1246 h 1348"/>
                  <a:gd name="T64" fmla="*/ 309 w 1113"/>
                  <a:gd name="T65" fmla="*/ 1307 h 1348"/>
                  <a:gd name="T66" fmla="*/ 366 w 1113"/>
                  <a:gd name="T67" fmla="*/ 1328 h 1348"/>
                  <a:gd name="T68" fmla="*/ 419 w 1113"/>
                  <a:gd name="T69" fmla="*/ 1348 h 1348"/>
                  <a:gd name="T70" fmla="*/ 468 w 1113"/>
                  <a:gd name="T71" fmla="*/ 1295 h 1348"/>
                  <a:gd name="T72" fmla="*/ 504 w 1113"/>
                  <a:gd name="T73" fmla="*/ 1242 h 1348"/>
                  <a:gd name="T74" fmla="*/ 557 w 1113"/>
                  <a:gd name="T75" fmla="*/ 1242 h 1348"/>
                  <a:gd name="T76" fmla="*/ 959 w 1113"/>
                  <a:gd name="T77" fmla="*/ 979 h 1348"/>
                  <a:gd name="T78" fmla="*/ 1004 w 1113"/>
                  <a:gd name="T79" fmla="*/ 950 h 1348"/>
                  <a:gd name="T80" fmla="*/ 1069 w 1113"/>
                  <a:gd name="T81" fmla="*/ 926 h 1348"/>
                  <a:gd name="T82" fmla="*/ 1105 w 1113"/>
                  <a:gd name="T83" fmla="*/ 893 h 1348"/>
                  <a:gd name="T84" fmla="*/ 1113 w 1113"/>
                  <a:gd name="T85" fmla="*/ 828 h 1348"/>
                  <a:gd name="T86" fmla="*/ 1061 w 1113"/>
                  <a:gd name="T87" fmla="*/ 776 h 1348"/>
                  <a:gd name="T88" fmla="*/ 1061 w 1113"/>
                  <a:gd name="T89" fmla="*/ 711 h 1348"/>
                  <a:gd name="T90" fmla="*/ 1020 w 1113"/>
                  <a:gd name="T91" fmla="*/ 670 h 1348"/>
                  <a:gd name="T92" fmla="*/ 1004 w 1113"/>
                  <a:gd name="T93" fmla="*/ 601 h 1348"/>
                  <a:gd name="T94" fmla="*/ 979 w 1113"/>
                  <a:gd name="T95" fmla="*/ 552 h 1348"/>
                  <a:gd name="T96" fmla="*/ 963 w 1113"/>
                  <a:gd name="T97" fmla="*/ 491 h 1348"/>
                  <a:gd name="T98" fmla="*/ 923 w 1113"/>
                  <a:gd name="T99" fmla="*/ 439 h 1348"/>
                  <a:gd name="T100" fmla="*/ 927 w 1113"/>
                  <a:gd name="T101" fmla="*/ 378 h 1348"/>
                  <a:gd name="T102" fmla="*/ 886 w 1113"/>
                  <a:gd name="T103" fmla="*/ 329 h 1348"/>
                  <a:gd name="T104" fmla="*/ 886 w 1113"/>
                  <a:gd name="T105" fmla="*/ 264 h 1348"/>
                  <a:gd name="T106" fmla="*/ 854 w 1113"/>
                  <a:gd name="T107" fmla="*/ 215 h 1348"/>
                  <a:gd name="T108" fmla="*/ 858 w 1113"/>
                  <a:gd name="T109" fmla="*/ 154 h 1348"/>
                  <a:gd name="T110" fmla="*/ 829 w 1113"/>
                  <a:gd name="T111" fmla="*/ 97 h 1348"/>
                  <a:gd name="T112" fmla="*/ 837 w 1113"/>
                  <a:gd name="T113" fmla="*/ 32 h 1348"/>
                  <a:gd name="T114" fmla="*/ 789 w 1113"/>
                  <a:gd name="T115" fmla="*/ 0 h 134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13"/>
                  <a:gd name="T175" fmla="*/ 0 h 1348"/>
                  <a:gd name="T176" fmla="*/ 1113 w 1113"/>
                  <a:gd name="T177" fmla="*/ 1348 h 134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13" h="1348">
                    <a:moveTo>
                      <a:pt x="768" y="37"/>
                    </a:moveTo>
                    <a:lnTo>
                      <a:pt x="809" y="223"/>
                    </a:lnTo>
                    <a:lnTo>
                      <a:pt x="849" y="369"/>
                    </a:lnTo>
                    <a:lnTo>
                      <a:pt x="902" y="528"/>
                    </a:lnTo>
                    <a:lnTo>
                      <a:pt x="947" y="646"/>
                    </a:lnTo>
                    <a:lnTo>
                      <a:pt x="996" y="759"/>
                    </a:lnTo>
                    <a:lnTo>
                      <a:pt x="1024" y="828"/>
                    </a:lnTo>
                    <a:lnTo>
                      <a:pt x="809" y="970"/>
                    </a:lnTo>
                    <a:lnTo>
                      <a:pt x="626" y="1088"/>
                    </a:lnTo>
                    <a:lnTo>
                      <a:pt x="472" y="1186"/>
                    </a:lnTo>
                    <a:lnTo>
                      <a:pt x="382" y="1259"/>
                    </a:lnTo>
                    <a:lnTo>
                      <a:pt x="358" y="1255"/>
                    </a:lnTo>
                    <a:lnTo>
                      <a:pt x="325" y="1206"/>
                    </a:lnTo>
                    <a:lnTo>
                      <a:pt x="273" y="962"/>
                    </a:lnTo>
                    <a:lnTo>
                      <a:pt x="179" y="702"/>
                    </a:lnTo>
                    <a:lnTo>
                      <a:pt x="90" y="520"/>
                    </a:lnTo>
                    <a:lnTo>
                      <a:pt x="102" y="491"/>
                    </a:lnTo>
                    <a:lnTo>
                      <a:pt x="330" y="365"/>
                    </a:lnTo>
                    <a:lnTo>
                      <a:pt x="504" y="260"/>
                    </a:lnTo>
                    <a:lnTo>
                      <a:pt x="659" y="175"/>
                    </a:lnTo>
                    <a:lnTo>
                      <a:pt x="760" y="89"/>
                    </a:lnTo>
                    <a:lnTo>
                      <a:pt x="744" y="69"/>
                    </a:lnTo>
                    <a:lnTo>
                      <a:pt x="703" y="65"/>
                    </a:lnTo>
                    <a:lnTo>
                      <a:pt x="691" y="69"/>
                    </a:lnTo>
                    <a:lnTo>
                      <a:pt x="679" y="77"/>
                    </a:lnTo>
                    <a:lnTo>
                      <a:pt x="675" y="89"/>
                    </a:lnTo>
                    <a:lnTo>
                      <a:pt x="671" y="102"/>
                    </a:lnTo>
                    <a:lnTo>
                      <a:pt x="663" y="114"/>
                    </a:lnTo>
                    <a:lnTo>
                      <a:pt x="650" y="122"/>
                    </a:lnTo>
                    <a:lnTo>
                      <a:pt x="638" y="122"/>
                    </a:lnTo>
                    <a:lnTo>
                      <a:pt x="626" y="122"/>
                    </a:lnTo>
                    <a:lnTo>
                      <a:pt x="614" y="118"/>
                    </a:lnTo>
                    <a:lnTo>
                      <a:pt x="602" y="118"/>
                    </a:lnTo>
                    <a:lnTo>
                      <a:pt x="589" y="126"/>
                    </a:lnTo>
                    <a:lnTo>
                      <a:pt x="589" y="138"/>
                    </a:lnTo>
                    <a:lnTo>
                      <a:pt x="581" y="150"/>
                    </a:lnTo>
                    <a:lnTo>
                      <a:pt x="569" y="162"/>
                    </a:lnTo>
                    <a:lnTo>
                      <a:pt x="557" y="175"/>
                    </a:lnTo>
                    <a:lnTo>
                      <a:pt x="545" y="175"/>
                    </a:lnTo>
                    <a:lnTo>
                      <a:pt x="529" y="175"/>
                    </a:lnTo>
                    <a:lnTo>
                      <a:pt x="516" y="175"/>
                    </a:lnTo>
                    <a:lnTo>
                      <a:pt x="504" y="166"/>
                    </a:lnTo>
                    <a:lnTo>
                      <a:pt x="492" y="171"/>
                    </a:lnTo>
                    <a:lnTo>
                      <a:pt x="480" y="179"/>
                    </a:lnTo>
                    <a:lnTo>
                      <a:pt x="472" y="191"/>
                    </a:lnTo>
                    <a:lnTo>
                      <a:pt x="464" y="203"/>
                    </a:lnTo>
                    <a:lnTo>
                      <a:pt x="460" y="215"/>
                    </a:lnTo>
                    <a:lnTo>
                      <a:pt x="447" y="227"/>
                    </a:lnTo>
                    <a:lnTo>
                      <a:pt x="435" y="227"/>
                    </a:lnTo>
                    <a:lnTo>
                      <a:pt x="423" y="227"/>
                    </a:lnTo>
                    <a:lnTo>
                      <a:pt x="411" y="223"/>
                    </a:lnTo>
                    <a:lnTo>
                      <a:pt x="399" y="223"/>
                    </a:lnTo>
                    <a:lnTo>
                      <a:pt x="386" y="231"/>
                    </a:lnTo>
                    <a:lnTo>
                      <a:pt x="374" y="248"/>
                    </a:lnTo>
                    <a:lnTo>
                      <a:pt x="370" y="260"/>
                    </a:lnTo>
                    <a:lnTo>
                      <a:pt x="362" y="272"/>
                    </a:lnTo>
                    <a:lnTo>
                      <a:pt x="346" y="280"/>
                    </a:lnTo>
                    <a:lnTo>
                      <a:pt x="334" y="280"/>
                    </a:lnTo>
                    <a:lnTo>
                      <a:pt x="321" y="268"/>
                    </a:lnTo>
                    <a:lnTo>
                      <a:pt x="309" y="268"/>
                    </a:lnTo>
                    <a:lnTo>
                      <a:pt x="297" y="268"/>
                    </a:lnTo>
                    <a:lnTo>
                      <a:pt x="285" y="268"/>
                    </a:lnTo>
                    <a:lnTo>
                      <a:pt x="273" y="280"/>
                    </a:lnTo>
                    <a:lnTo>
                      <a:pt x="265" y="292"/>
                    </a:lnTo>
                    <a:lnTo>
                      <a:pt x="260" y="305"/>
                    </a:lnTo>
                    <a:lnTo>
                      <a:pt x="252" y="317"/>
                    </a:lnTo>
                    <a:lnTo>
                      <a:pt x="248" y="329"/>
                    </a:lnTo>
                    <a:lnTo>
                      <a:pt x="236" y="333"/>
                    </a:lnTo>
                    <a:lnTo>
                      <a:pt x="224" y="333"/>
                    </a:lnTo>
                    <a:lnTo>
                      <a:pt x="212" y="329"/>
                    </a:lnTo>
                    <a:lnTo>
                      <a:pt x="204" y="341"/>
                    </a:lnTo>
                    <a:lnTo>
                      <a:pt x="191" y="349"/>
                    </a:lnTo>
                    <a:lnTo>
                      <a:pt x="183" y="365"/>
                    </a:lnTo>
                    <a:lnTo>
                      <a:pt x="175" y="378"/>
                    </a:lnTo>
                    <a:lnTo>
                      <a:pt x="159" y="378"/>
                    </a:lnTo>
                    <a:lnTo>
                      <a:pt x="147" y="378"/>
                    </a:lnTo>
                    <a:lnTo>
                      <a:pt x="135" y="369"/>
                    </a:lnTo>
                    <a:lnTo>
                      <a:pt x="122" y="369"/>
                    </a:lnTo>
                    <a:lnTo>
                      <a:pt x="110" y="378"/>
                    </a:lnTo>
                    <a:lnTo>
                      <a:pt x="110" y="394"/>
                    </a:lnTo>
                    <a:lnTo>
                      <a:pt x="110" y="406"/>
                    </a:lnTo>
                    <a:lnTo>
                      <a:pt x="106" y="418"/>
                    </a:lnTo>
                    <a:lnTo>
                      <a:pt x="98" y="430"/>
                    </a:lnTo>
                    <a:lnTo>
                      <a:pt x="86" y="430"/>
                    </a:lnTo>
                    <a:lnTo>
                      <a:pt x="74" y="430"/>
                    </a:lnTo>
                    <a:lnTo>
                      <a:pt x="61" y="426"/>
                    </a:lnTo>
                    <a:lnTo>
                      <a:pt x="49" y="422"/>
                    </a:lnTo>
                    <a:lnTo>
                      <a:pt x="37" y="422"/>
                    </a:lnTo>
                    <a:lnTo>
                      <a:pt x="21" y="422"/>
                    </a:lnTo>
                    <a:lnTo>
                      <a:pt x="9" y="430"/>
                    </a:lnTo>
                    <a:lnTo>
                      <a:pt x="0" y="443"/>
                    </a:lnTo>
                    <a:lnTo>
                      <a:pt x="0" y="455"/>
                    </a:lnTo>
                    <a:lnTo>
                      <a:pt x="0" y="467"/>
                    </a:lnTo>
                    <a:lnTo>
                      <a:pt x="5" y="479"/>
                    </a:lnTo>
                    <a:lnTo>
                      <a:pt x="21" y="491"/>
                    </a:lnTo>
                    <a:lnTo>
                      <a:pt x="33" y="495"/>
                    </a:lnTo>
                    <a:lnTo>
                      <a:pt x="41" y="508"/>
                    </a:lnTo>
                    <a:lnTo>
                      <a:pt x="37" y="520"/>
                    </a:lnTo>
                    <a:lnTo>
                      <a:pt x="29" y="532"/>
                    </a:lnTo>
                    <a:lnTo>
                      <a:pt x="21" y="544"/>
                    </a:lnTo>
                    <a:lnTo>
                      <a:pt x="21" y="556"/>
                    </a:lnTo>
                    <a:lnTo>
                      <a:pt x="21" y="568"/>
                    </a:lnTo>
                    <a:lnTo>
                      <a:pt x="33" y="577"/>
                    </a:lnTo>
                    <a:lnTo>
                      <a:pt x="45" y="585"/>
                    </a:lnTo>
                    <a:lnTo>
                      <a:pt x="57" y="593"/>
                    </a:lnTo>
                    <a:lnTo>
                      <a:pt x="70" y="601"/>
                    </a:lnTo>
                    <a:lnTo>
                      <a:pt x="74" y="617"/>
                    </a:lnTo>
                    <a:lnTo>
                      <a:pt x="65" y="629"/>
                    </a:lnTo>
                    <a:lnTo>
                      <a:pt x="57" y="646"/>
                    </a:lnTo>
                    <a:lnTo>
                      <a:pt x="53" y="658"/>
                    </a:lnTo>
                    <a:lnTo>
                      <a:pt x="53" y="674"/>
                    </a:lnTo>
                    <a:lnTo>
                      <a:pt x="61" y="686"/>
                    </a:lnTo>
                    <a:lnTo>
                      <a:pt x="74" y="686"/>
                    </a:lnTo>
                    <a:lnTo>
                      <a:pt x="86" y="690"/>
                    </a:lnTo>
                    <a:lnTo>
                      <a:pt x="98" y="694"/>
                    </a:lnTo>
                    <a:lnTo>
                      <a:pt x="110" y="702"/>
                    </a:lnTo>
                    <a:lnTo>
                      <a:pt x="135" y="706"/>
                    </a:lnTo>
                    <a:lnTo>
                      <a:pt x="151" y="719"/>
                    </a:lnTo>
                    <a:lnTo>
                      <a:pt x="155" y="731"/>
                    </a:lnTo>
                    <a:lnTo>
                      <a:pt x="151" y="743"/>
                    </a:lnTo>
                    <a:lnTo>
                      <a:pt x="147" y="755"/>
                    </a:lnTo>
                    <a:lnTo>
                      <a:pt x="143" y="767"/>
                    </a:lnTo>
                    <a:lnTo>
                      <a:pt x="135" y="780"/>
                    </a:lnTo>
                    <a:lnTo>
                      <a:pt x="135" y="792"/>
                    </a:lnTo>
                    <a:lnTo>
                      <a:pt x="139" y="804"/>
                    </a:lnTo>
                    <a:lnTo>
                      <a:pt x="155" y="820"/>
                    </a:lnTo>
                    <a:lnTo>
                      <a:pt x="163" y="832"/>
                    </a:lnTo>
                    <a:lnTo>
                      <a:pt x="171" y="845"/>
                    </a:lnTo>
                    <a:lnTo>
                      <a:pt x="171" y="857"/>
                    </a:lnTo>
                    <a:lnTo>
                      <a:pt x="167" y="873"/>
                    </a:lnTo>
                    <a:lnTo>
                      <a:pt x="163" y="889"/>
                    </a:lnTo>
                    <a:lnTo>
                      <a:pt x="159" y="901"/>
                    </a:lnTo>
                    <a:lnTo>
                      <a:pt x="159" y="914"/>
                    </a:lnTo>
                    <a:lnTo>
                      <a:pt x="167" y="930"/>
                    </a:lnTo>
                    <a:lnTo>
                      <a:pt x="179" y="938"/>
                    </a:lnTo>
                    <a:lnTo>
                      <a:pt x="195" y="946"/>
                    </a:lnTo>
                    <a:lnTo>
                      <a:pt x="228" y="954"/>
                    </a:lnTo>
                    <a:lnTo>
                      <a:pt x="240" y="958"/>
                    </a:lnTo>
                    <a:lnTo>
                      <a:pt x="228" y="970"/>
                    </a:lnTo>
                    <a:lnTo>
                      <a:pt x="216" y="983"/>
                    </a:lnTo>
                    <a:lnTo>
                      <a:pt x="200" y="999"/>
                    </a:lnTo>
                    <a:lnTo>
                      <a:pt x="191" y="1015"/>
                    </a:lnTo>
                    <a:lnTo>
                      <a:pt x="191" y="1031"/>
                    </a:lnTo>
                    <a:lnTo>
                      <a:pt x="220" y="1048"/>
                    </a:lnTo>
                    <a:lnTo>
                      <a:pt x="244" y="1072"/>
                    </a:lnTo>
                    <a:lnTo>
                      <a:pt x="256" y="1080"/>
                    </a:lnTo>
                    <a:lnTo>
                      <a:pt x="265" y="1092"/>
                    </a:lnTo>
                    <a:lnTo>
                      <a:pt x="269" y="1104"/>
                    </a:lnTo>
                    <a:lnTo>
                      <a:pt x="260" y="1117"/>
                    </a:lnTo>
                    <a:lnTo>
                      <a:pt x="252" y="1133"/>
                    </a:lnTo>
                    <a:lnTo>
                      <a:pt x="248" y="1149"/>
                    </a:lnTo>
                    <a:lnTo>
                      <a:pt x="248" y="1161"/>
                    </a:lnTo>
                    <a:lnTo>
                      <a:pt x="260" y="1173"/>
                    </a:lnTo>
                    <a:lnTo>
                      <a:pt x="273" y="1177"/>
                    </a:lnTo>
                    <a:lnTo>
                      <a:pt x="285" y="1186"/>
                    </a:lnTo>
                    <a:lnTo>
                      <a:pt x="293" y="1198"/>
                    </a:lnTo>
                    <a:lnTo>
                      <a:pt x="289" y="1210"/>
                    </a:lnTo>
                    <a:lnTo>
                      <a:pt x="285" y="1222"/>
                    </a:lnTo>
                    <a:lnTo>
                      <a:pt x="281" y="1234"/>
                    </a:lnTo>
                    <a:lnTo>
                      <a:pt x="281" y="1246"/>
                    </a:lnTo>
                    <a:lnTo>
                      <a:pt x="281" y="1263"/>
                    </a:lnTo>
                    <a:lnTo>
                      <a:pt x="281" y="1279"/>
                    </a:lnTo>
                    <a:lnTo>
                      <a:pt x="289" y="1291"/>
                    </a:lnTo>
                    <a:lnTo>
                      <a:pt x="297" y="1303"/>
                    </a:lnTo>
                    <a:lnTo>
                      <a:pt x="309" y="1307"/>
                    </a:lnTo>
                    <a:lnTo>
                      <a:pt x="321" y="1303"/>
                    </a:lnTo>
                    <a:lnTo>
                      <a:pt x="334" y="1303"/>
                    </a:lnTo>
                    <a:lnTo>
                      <a:pt x="346" y="1303"/>
                    </a:lnTo>
                    <a:lnTo>
                      <a:pt x="358" y="1311"/>
                    </a:lnTo>
                    <a:lnTo>
                      <a:pt x="366" y="1328"/>
                    </a:lnTo>
                    <a:lnTo>
                      <a:pt x="370" y="1344"/>
                    </a:lnTo>
                    <a:lnTo>
                      <a:pt x="382" y="1348"/>
                    </a:lnTo>
                    <a:lnTo>
                      <a:pt x="395" y="1348"/>
                    </a:lnTo>
                    <a:lnTo>
                      <a:pt x="407" y="1348"/>
                    </a:lnTo>
                    <a:lnTo>
                      <a:pt x="419" y="1348"/>
                    </a:lnTo>
                    <a:lnTo>
                      <a:pt x="431" y="1344"/>
                    </a:lnTo>
                    <a:lnTo>
                      <a:pt x="435" y="1332"/>
                    </a:lnTo>
                    <a:lnTo>
                      <a:pt x="451" y="1324"/>
                    </a:lnTo>
                    <a:lnTo>
                      <a:pt x="464" y="1311"/>
                    </a:lnTo>
                    <a:lnTo>
                      <a:pt x="468" y="1295"/>
                    </a:lnTo>
                    <a:lnTo>
                      <a:pt x="468" y="1283"/>
                    </a:lnTo>
                    <a:lnTo>
                      <a:pt x="472" y="1271"/>
                    </a:lnTo>
                    <a:lnTo>
                      <a:pt x="476" y="1259"/>
                    </a:lnTo>
                    <a:lnTo>
                      <a:pt x="492" y="1246"/>
                    </a:lnTo>
                    <a:lnTo>
                      <a:pt x="504" y="1242"/>
                    </a:lnTo>
                    <a:lnTo>
                      <a:pt x="516" y="1251"/>
                    </a:lnTo>
                    <a:lnTo>
                      <a:pt x="525" y="1263"/>
                    </a:lnTo>
                    <a:lnTo>
                      <a:pt x="537" y="1263"/>
                    </a:lnTo>
                    <a:lnTo>
                      <a:pt x="549" y="1255"/>
                    </a:lnTo>
                    <a:lnTo>
                      <a:pt x="557" y="1242"/>
                    </a:lnTo>
                    <a:lnTo>
                      <a:pt x="557" y="1230"/>
                    </a:lnTo>
                    <a:lnTo>
                      <a:pt x="553" y="1218"/>
                    </a:lnTo>
                    <a:lnTo>
                      <a:pt x="553" y="1206"/>
                    </a:lnTo>
                    <a:lnTo>
                      <a:pt x="939" y="950"/>
                    </a:lnTo>
                    <a:lnTo>
                      <a:pt x="959" y="979"/>
                    </a:lnTo>
                    <a:lnTo>
                      <a:pt x="971" y="983"/>
                    </a:lnTo>
                    <a:lnTo>
                      <a:pt x="984" y="983"/>
                    </a:lnTo>
                    <a:lnTo>
                      <a:pt x="988" y="970"/>
                    </a:lnTo>
                    <a:lnTo>
                      <a:pt x="992" y="958"/>
                    </a:lnTo>
                    <a:lnTo>
                      <a:pt x="1004" y="950"/>
                    </a:lnTo>
                    <a:lnTo>
                      <a:pt x="1020" y="942"/>
                    </a:lnTo>
                    <a:lnTo>
                      <a:pt x="1032" y="942"/>
                    </a:lnTo>
                    <a:lnTo>
                      <a:pt x="1044" y="942"/>
                    </a:lnTo>
                    <a:lnTo>
                      <a:pt x="1057" y="938"/>
                    </a:lnTo>
                    <a:lnTo>
                      <a:pt x="1069" y="926"/>
                    </a:lnTo>
                    <a:lnTo>
                      <a:pt x="1065" y="914"/>
                    </a:lnTo>
                    <a:lnTo>
                      <a:pt x="1065" y="901"/>
                    </a:lnTo>
                    <a:lnTo>
                      <a:pt x="1081" y="893"/>
                    </a:lnTo>
                    <a:lnTo>
                      <a:pt x="1093" y="893"/>
                    </a:lnTo>
                    <a:lnTo>
                      <a:pt x="1105" y="893"/>
                    </a:lnTo>
                    <a:lnTo>
                      <a:pt x="1113" y="881"/>
                    </a:lnTo>
                    <a:lnTo>
                      <a:pt x="1113" y="869"/>
                    </a:lnTo>
                    <a:lnTo>
                      <a:pt x="1113" y="857"/>
                    </a:lnTo>
                    <a:lnTo>
                      <a:pt x="1113" y="845"/>
                    </a:lnTo>
                    <a:lnTo>
                      <a:pt x="1113" y="828"/>
                    </a:lnTo>
                    <a:lnTo>
                      <a:pt x="1109" y="816"/>
                    </a:lnTo>
                    <a:lnTo>
                      <a:pt x="1097" y="804"/>
                    </a:lnTo>
                    <a:lnTo>
                      <a:pt x="1081" y="796"/>
                    </a:lnTo>
                    <a:lnTo>
                      <a:pt x="1069" y="788"/>
                    </a:lnTo>
                    <a:lnTo>
                      <a:pt x="1061" y="776"/>
                    </a:lnTo>
                    <a:lnTo>
                      <a:pt x="1061" y="763"/>
                    </a:lnTo>
                    <a:lnTo>
                      <a:pt x="1061" y="751"/>
                    </a:lnTo>
                    <a:lnTo>
                      <a:pt x="1069" y="739"/>
                    </a:lnTo>
                    <a:lnTo>
                      <a:pt x="1069" y="723"/>
                    </a:lnTo>
                    <a:lnTo>
                      <a:pt x="1061" y="711"/>
                    </a:lnTo>
                    <a:lnTo>
                      <a:pt x="1049" y="702"/>
                    </a:lnTo>
                    <a:lnTo>
                      <a:pt x="1036" y="698"/>
                    </a:lnTo>
                    <a:lnTo>
                      <a:pt x="1024" y="694"/>
                    </a:lnTo>
                    <a:lnTo>
                      <a:pt x="1020" y="682"/>
                    </a:lnTo>
                    <a:lnTo>
                      <a:pt x="1020" y="670"/>
                    </a:lnTo>
                    <a:lnTo>
                      <a:pt x="1024" y="658"/>
                    </a:lnTo>
                    <a:lnTo>
                      <a:pt x="1020" y="646"/>
                    </a:lnTo>
                    <a:lnTo>
                      <a:pt x="1020" y="621"/>
                    </a:lnTo>
                    <a:lnTo>
                      <a:pt x="1016" y="605"/>
                    </a:lnTo>
                    <a:lnTo>
                      <a:pt x="1004" y="601"/>
                    </a:lnTo>
                    <a:lnTo>
                      <a:pt x="992" y="597"/>
                    </a:lnTo>
                    <a:lnTo>
                      <a:pt x="979" y="589"/>
                    </a:lnTo>
                    <a:lnTo>
                      <a:pt x="975" y="577"/>
                    </a:lnTo>
                    <a:lnTo>
                      <a:pt x="975" y="564"/>
                    </a:lnTo>
                    <a:lnTo>
                      <a:pt x="979" y="552"/>
                    </a:lnTo>
                    <a:lnTo>
                      <a:pt x="988" y="540"/>
                    </a:lnTo>
                    <a:lnTo>
                      <a:pt x="988" y="524"/>
                    </a:lnTo>
                    <a:lnTo>
                      <a:pt x="988" y="512"/>
                    </a:lnTo>
                    <a:lnTo>
                      <a:pt x="975" y="499"/>
                    </a:lnTo>
                    <a:lnTo>
                      <a:pt x="963" y="491"/>
                    </a:lnTo>
                    <a:lnTo>
                      <a:pt x="947" y="479"/>
                    </a:lnTo>
                    <a:lnTo>
                      <a:pt x="935" y="475"/>
                    </a:lnTo>
                    <a:lnTo>
                      <a:pt x="923" y="463"/>
                    </a:lnTo>
                    <a:lnTo>
                      <a:pt x="919" y="451"/>
                    </a:lnTo>
                    <a:lnTo>
                      <a:pt x="923" y="439"/>
                    </a:lnTo>
                    <a:lnTo>
                      <a:pt x="927" y="426"/>
                    </a:lnTo>
                    <a:lnTo>
                      <a:pt x="927" y="414"/>
                    </a:lnTo>
                    <a:lnTo>
                      <a:pt x="931" y="402"/>
                    </a:lnTo>
                    <a:lnTo>
                      <a:pt x="931" y="390"/>
                    </a:lnTo>
                    <a:lnTo>
                      <a:pt x="927" y="378"/>
                    </a:lnTo>
                    <a:lnTo>
                      <a:pt x="927" y="365"/>
                    </a:lnTo>
                    <a:lnTo>
                      <a:pt x="910" y="353"/>
                    </a:lnTo>
                    <a:lnTo>
                      <a:pt x="898" y="345"/>
                    </a:lnTo>
                    <a:lnTo>
                      <a:pt x="886" y="341"/>
                    </a:lnTo>
                    <a:lnTo>
                      <a:pt x="886" y="329"/>
                    </a:lnTo>
                    <a:lnTo>
                      <a:pt x="886" y="317"/>
                    </a:lnTo>
                    <a:lnTo>
                      <a:pt x="886" y="305"/>
                    </a:lnTo>
                    <a:lnTo>
                      <a:pt x="886" y="292"/>
                    </a:lnTo>
                    <a:lnTo>
                      <a:pt x="890" y="276"/>
                    </a:lnTo>
                    <a:lnTo>
                      <a:pt x="886" y="264"/>
                    </a:lnTo>
                    <a:lnTo>
                      <a:pt x="878" y="252"/>
                    </a:lnTo>
                    <a:lnTo>
                      <a:pt x="866" y="244"/>
                    </a:lnTo>
                    <a:lnTo>
                      <a:pt x="854" y="240"/>
                    </a:lnTo>
                    <a:lnTo>
                      <a:pt x="854" y="227"/>
                    </a:lnTo>
                    <a:lnTo>
                      <a:pt x="854" y="215"/>
                    </a:lnTo>
                    <a:lnTo>
                      <a:pt x="858" y="203"/>
                    </a:lnTo>
                    <a:lnTo>
                      <a:pt x="862" y="191"/>
                    </a:lnTo>
                    <a:lnTo>
                      <a:pt x="862" y="179"/>
                    </a:lnTo>
                    <a:lnTo>
                      <a:pt x="862" y="166"/>
                    </a:lnTo>
                    <a:lnTo>
                      <a:pt x="858" y="154"/>
                    </a:lnTo>
                    <a:lnTo>
                      <a:pt x="845" y="146"/>
                    </a:lnTo>
                    <a:lnTo>
                      <a:pt x="833" y="134"/>
                    </a:lnTo>
                    <a:lnTo>
                      <a:pt x="821" y="126"/>
                    </a:lnTo>
                    <a:lnTo>
                      <a:pt x="829" y="110"/>
                    </a:lnTo>
                    <a:lnTo>
                      <a:pt x="829" y="97"/>
                    </a:lnTo>
                    <a:lnTo>
                      <a:pt x="829" y="85"/>
                    </a:lnTo>
                    <a:lnTo>
                      <a:pt x="833" y="73"/>
                    </a:lnTo>
                    <a:lnTo>
                      <a:pt x="841" y="61"/>
                    </a:lnTo>
                    <a:lnTo>
                      <a:pt x="841" y="45"/>
                    </a:lnTo>
                    <a:lnTo>
                      <a:pt x="837" y="32"/>
                    </a:lnTo>
                    <a:lnTo>
                      <a:pt x="833" y="20"/>
                    </a:lnTo>
                    <a:lnTo>
                      <a:pt x="825" y="8"/>
                    </a:lnTo>
                    <a:lnTo>
                      <a:pt x="813" y="4"/>
                    </a:lnTo>
                    <a:lnTo>
                      <a:pt x="801" y="0"/>
                    </a:lnTo>
                    <a:lnTo>
                      <a:pt x="789" y="0"/>
                    </a:lnTo>
                    <a:lnTo>
                      <a:pt x="776" y="8"/>
                    </a:lnTo>
                    <a:lnTo>
                      <a:pt x="764" y="16"/>
                    </a:lnTo>
                    <a:lnTo>
                      <a:pt x="768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BE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  <p:sp>
            <p:nvSpPr>
              <p:cNvPr id="22" name="Freeform 8"/>
              <p:cNvSpPr>
                <a:spLocks/>
              </p:cNvSpPr>
              <p:nvPr/>
            </p:nvSpPr>
            <p:spPr bwMode="auto">
              <a:xfrm>
                <a:off x="1482" y="1264"/>
                <a:ext cx="767" cy="958"/>
              </a:xfrm>
              <a:custGeom>
                <a:avLst/>
                <a:gdLst>
                  <a:gd name="T0" fmla="*/ 561 w 767"/>
                  <a:gd name="T1" fmla="*/ 0 h 958"/>
                  <a:gd name="T2" fmla="*/ 617 w 767"/>
                  <a:gd name="T3" fmla="*/ 203 h 958"/>
                  <a:gd name="T4" fmla="*/ 662 w 767"/>
                  <a:gd name="T5" fmla="*/ 341 h 958"/>
                  <a:gd name="T6" fmla="*/ 719 w 767"/>
                  <a:gd name="T7" fmla="*/ 491 h 958"/>
                  <a:gd name="T8" fmla="*/ 767 w 767"/>
                  <a:gd name="T9" fmla="*/ 613 h 958"/>
                  <a:gd name="T10" fmla="*/ 755 w 767"/>
                  <a:gd name="T11" fmla="*/ 625 h 958"/>
                  <a:gd name="T12" fmla="*/ 601 w 767"/>
                  <a:gd name="T13" fmla="*/ 727 h 958"/>
                  <a:gd name="T14" fmla="*/ 406 w 767"/>
                  <a:gd name="T15" fmla="*/ 844 h 958"/>
                  <a:gd name="T16" fmla="*/ 240 w 767"/>
                  <a:gd name="T17" fmla="*/ 942 h 958"/>
                  <a:gd name="T18" fmla="*/ 212 w 767"/>
                  <a:gd name="T19" fmla="*/ 958 h 958"/>
                  <a:gd name="T20" fmla="*/ 199 w 767"/>
                  <a:gd name="T21" fmla="*/ 950 h 958"/>
                  <a:gd name="T22" fmla="*/ 138 w 767"/>
                  <a:gd name="T23" fmla="*/ 718 h 958"/>
                  <a:gd name="T24" fmla="*/ 61 w 767"/>
                  <a:gd name="T25" fmla="*/ 499 h 958"/>
                  <a:gd name="T26" fmla="*/ 0 w 767"/>
                  <a:gd name="T27" fmla="*/ 341 h 958"/>
                  <a:gd name="T28" fmla="*/ 0 w 767"/>
                  <a:gd name="T29" fmla="*/ 321 h 958"/>
                  <a:gd name="T30" fmla="*/ 252 w 767"/>
                  <a:gd name="T31" fmla="*/ 179 h 958"/>
                  <a:gd name="T32" fmla="*/ 427 w 767"/>
                  <a:gd name="T33" fmla="*/ 73 h 958"/>
                  <a:gd name="T34" fmla="*/ 536 w 767"/>
                  <a:gd name="T35" fmla="*/ 12 h 958"/>
                  <a:gd name="T36" fmla="*/ 544 w 767"/>
                  <a:gd name="T37" fmla="*/ 37 h 958"/>
                  <a:gd name="T38" fmla="*/ 382 w 767"/>
                  <a:gd name="T39" fmla="*/ 130 h 958"/>
                  <a:gd name="T40" fmla="*/ 159 w 767"/>
                  <a:gd name="T41" fmla="*/ 260 h 958"/>
                  <a:gd name="T42" fmla="*/ 25 w 767"/>
                  <a:gd name="T43" fmla="*/ 337 h 958"/>
                  <a:gd name="T44" fmla="*/ 86 w 767"/>
                  <a:gd name="T45" fmla="*/ 491 h 958"/>
                  <a:gd name="T46" fmla="*/ 159 w 767"/>
                  <a:gd name="T47" fmla="*/ 686 h 958"/>
                  <a:gd name="T48" fmla="*/ 195 w 767"/>
                  <a:gd name="T49" fmla="*/ 804 h 958"/>
                  <a:gd name="T50" fmla="*/ 220 w 767"/>
                  <a:gd name="T51" fmla="*/ 913 h 958"/>
                  <a:gd name="T52" fmla="*/ 459 w 767"/>
                  <a:gd name="T53" fmla="*/ 779 h 958"/>
                  <a:gd name="T54" fmla="*/ 662 w 767"/>
                  <a:gd name="T55" fmla="*/ 654 h 958"/>
                  <a:gd name="T56" fmla="*/ 727 w 767"/>
                  <a:gd name="T57" fmla="*/ 605 h 958"/>
                  <a:gd name="T58" fmla="*/ 674 w 767"/>
                  <a:gd name="T59" fmla="*/ 467 h 958"/>
                  <a:gd name="T60" fmla="*/ 617 w 767"/>
                  <a:gd name="T61" fmla="*/ 313 h 958"/>
                  <a:gd name="T62" fmla="*/ 573 w 767"/>
                  <a:gd name="T63" fmla="*/ 166 h 958"/>
                  <a:gd name="T64" fmla="*/ 540 w 767"/>
                  <a:gd name="T65" fmla="*/ 41 h 958"/>
                  <a:gd name="T66" fmla="*/ 536 w 767"/>
                  <a:gd name="T67" fmla="*/ 16 h 958"/>
                  <a:gd name="T68" fmla="*/ 561 w 767"/>
                  <a:gd name="T69" fmla="*/ 0 h 9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67"/>
                  <a:gd name="T106" fmla="*/ 0 h 958"/>
                  <a:gd name="T107" fmla="*/ 767 w 767"/>
                  <a:gd name="T108" fmla="*/ 958 h 95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67" h="958">
                    <a:moveTo>
                      <a:pt x="561" y="0"/>
                    </a:moveTo>
                    <a:lnTo>
                      <a:pt x="617" y="203"/>
                    </a:lnTo>
                    <a:lnTo>
                      <a:pt x="662" y="341"/>
                    </a:lnTo>
                    <a:lnTo>
                      <a:pt x="719" y="491"/>
                    </a:lnTo>
                    <a:lnTo>
                      <a:pt x="767" y="613"/>
                    </a:lnTo>
                    <a:lnTo>
                      <a:pt x="755" y="625"/>
                    </a:lnTo>
                    <a:lnTo>
                      <a:pt x="601" y="727"/>
                    </a:lnTo>
                    <a:lnTo>
                      <a:pt x="406" y="844"/>
                    </a:lnTo>
                    <a:lnTo>
                      <a:pt x="240" y="942"/>
                    </a:lnTo>
                    <a:lnTo>
                      <a:pt x="212" y="958"/>
                    </a:lnTo>
                    <a:lnTo>
                      <a:pt x="199" y="950"/>
                    </a:lnTo>
                    <a:lnTo>
                      <a:pt x="138" y="718"/>
                    </a:lnTo>
                    <a:lnTo>
                      <a:pt x="61" y="499"/>
                    </a:lnTo>
                    <a:lnTo>
                      <a:pt x="0" y="341"/>
                    </a:lnTo>
                    <a:lnTo>
                      <a:pt x="0" y="321"/>
                    </a:lnTo>
                    <a:lnTo>
                      <a:pt x="252" y="179"/>
                    </a:lnTo>
                    <a:lnTo>
                      <a:pt x="427" y="73"/>
                    </a:lnTo>
                    <a:lnTo>
                      <a:pt x="536" y="12"/>
                    </a:lnTo>
                    <a:lnTo>
                      <a:pt x="544" y="37"/>
                    </a:lnTo>
                    <a:lnTo>
                      <a:pt x="382" y="130"/>
                    </a:lnTo>
                    <a:lnTo>
                      <a:pt x="159" y="260"/>
                    </a:lnTo>
                    <a:lnTo>
                      <a:pt x="25" y="337"/>
                    </a:lnTo>
                    <a:lnTo>
                      <a:pt x="86" y="491"/>
                    </a:lnTo>
                    <a:lnTo>
                      <a:pt x="159" y="686"/>
                    </a:lnTo>
                    <a:lnTo>
                      <a:pt x="195" y="804"/>
                    </a:lnTo>
                    <a:lnTo>
                      <a:pt x="220" y="913"/>
                    </a:lnTo>
                    <a:lnTo>
                      <a:pt x="459" y="779"/>
                    </a:lnTo>
                    <a:lnTo>
                      <a:pt x="662" y="654"/>
                    </a:lnTo>
                    <a:lnTo>
                      <a:pt x="727" y="605"/>
                    </a:lnTo>
                    <a:lnTo>
                      <a:pt x="674" y="467"/>
                    </a:lnTo>
                    <a:lnTo>
                      <a:pt x="617" y="313"/>
                    </a:lnTo>
                    <a:lnTo>
                      <a:pt x="573" y="166"/>
                    </a:lnTo>
                    <a:lnTo>
                      <a:pt x="540" y="41"/>
                    </a:lnTo>
                    <a:lnTo>
                      <a:pt x="536" y="16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BE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  <p:sp>
            <p:nvSpPr>
              <p:cNvPr id="23" name="Freeform 9"/>
              <p:cNvSpPr>
                <a:spLocks/>
              </p:cNvSpPr>
              <p:nvPr/>
            </p:nvSpPr>
            <p:spPr bwMode="auto">
              <a:xfrm>
                <a:off x="1863" y="2068"/>
                <a:ext cx="419" cy="301"/>
              </a:xfrm>
              <a:custGeom>
                <a:avLst/>
                <a:gdLst>
                  <a:gd name="T0" fmla="*/ 407 w 419"/>
                  <a:gd name="T1" fmla="*/ 0 h 301"/>
                  <a:gd name="T2" fmla="*/ 419 w 419"/>
                  <a:gd name="T3" fmla="*/ 36 h 301"/>
                  <a:gd name="T4" fmla="*/ 17 w 419"/>
                  <a:gd name="T5" fmla="*/ 301 h 301"/>
                  <a:gd name="T6" fmla="*/ 0 w 419"/>
                  <a:gd name="T7" fmla="*/ 260 h 301"/>
                  <a:gd name="T8" fmla="*/ 33 w 419"/>
                  <a:gd name="T9" fmla="*/ 260 h 301"/>
                  <a:gd name="T10" fmla="*/ 387 w 419"/>
                  <a:gd name="T11" fmla="*/ 28 h 301"/>
                  <a:gd name="T12" fmla="*/ 407 w 419"/>
                  <a:gd name="T13" fmla="*/ 0 h 3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9"/>
                  <a:gd name="T22" fmla="*/ 0 h 301"/>
                  <a:gd name="T23" fmla="*/ 419 w 419"/>
                  <a:gd name="T24" fmla="*/ 301 h 3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9" h="301">
                    <a:moveTo>
                      <a:pt x="407" y="0"/>
                    </a:moveTo>
                    <a:lnTo>
                      <a:pt x="419" y="36"/>
                    </a:lnTo>
                    <a:lnTo>
                      <a:pt x="17" y="301"/>
                    </a:lnTo>
                    <a:lnTo>
                      <a:pt x="0" y="260"/>
                    </a:lnTo>
                    <a:lnTo>
                      <a:pt x="33" y="260"/>
                    </a:lnTo>
                    <a:lnTo>
                      <a:pt x="387" y="28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BE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  <p:sp>
            <p:nvSpPr>
              <p:cNvPr id="24" name="Freeform 10"/>
              <p:cNvSpPr>
                <a:spLocks/>
              </p:cNvSpPr>
              <p:nvPr/>
            </p:nvSpPr>
            <p:spPr bwMode="auto">
              <a:xfrm>
                <a:off x="2043" y="2206"/>
                <a:ext cx="280" cy="479"/>
              </a:xfrm>
              <a:custGeom>
                <a:avLst/>
                <a:gdLst>
                  <a:gd name="T0" fmla="*/ 85 w 280"/>
                  <a:gd name="T1" fmla="*/ 0 h 479"/>
                  <a:gd name="T2" fmla="*/ 280 w 280"/>
                  <a:gd name="T3" fmla="*/ 426 h 479"/>
                  <a:gd name="T4" fmla="*/ 243 w 280"/>
                  <a:gd name="T5" fmla="*/ 474 h 479"/>
                  <a:gd name="T6" fmla="*/ 179 w 280"/>
                  <a:gd name="T7" fmla="*/ 479 h 479"/>
                  <a:gd name="T8" fmla="*/ 0 w 280"/>
                  <a:gd name="T9" fmla="*/ 44 h 479"/>
                  <a:gd name="T10" fmla="*/ 20 w 280"/>
                  <a:gd name="T11" fmla="*/ 28 h 479"/>
                  <a:gd name="T12" fmla="*/ 195 w 280"/>
                  <a:gd name="T13" fmla="*/ 446 h 479"/>
                  <a:gd name="T14" fmla="*/ 219 w 280"/>
                  <a:gd name="T15" fmla="*/ 446 h 479"/>
                  <a:gd name="T16" fmla="*/ 235 w 280"/>
                  <a:gd name="T17" fmla="*/ 446 h 479"/>
                  <a:gd name="T18" fmla="*/ 256 w 280"/>
                  <a:gd name="T19" fmla="*/ 422 h 479"/>
                  <a:gd name="T20" fmla="*/ 65 w 280"/>
                  <a:gd name="T21" fmla="*/ 12 h 479"/>
                  <a:gd name="T22" fmla="*/ 85 w 280"/>
                  <a:gd name="T23" fmla="*/ 0 h 4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80"/>
                  <a:gd name="T37" fmla="*/ 0 h 479"/>
                  <a:gd name="T38" fmla="*/ 280 w 280"/>
                  <a:gd name="T39" fmla="*/ 479 h 4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80" h="479">
                    <a:moveTo>
                      <a:pt x="85" y="0"/>
                    </a:moveTo>
                    <a:lnTo>
                      <a:pt x="280" y="426"/>
                    </a:lnTo>
                    <a:lnTo>
                      <a:pt x="243" y="474"/>
                    </a:lnTo>
                    <a:lnTo>
                      <a:pt x="179" y="479"/>
                    </a:lnTo>
                    <a:lnTo>
                      <a:pt x="0" y="44"/>
                    </a:lnTo>
                    <a:lnTo>
                      <a:pt x="20" y="28"/>
                    </a:lnTo>
                    <a:lnTo>
                      <a:pt x="195" y="446"/>
                    </a:lnTo>
                    <a:lnTo>
                      <a:pt x="219" y="446"/>
                    </a:lnTo>
                    <a:lnTo>
                      <a:pt x="235" y="446"/>
                    </a:lnTo>
                    <a:lnTo>
                      <a:pt x="256" y="422"/>
                    </a:lnTo>
                    <a:lnTo>
                      <a:pt x="65" y="12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BE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  <p:sp>
            <p:nvSpPr>
              <p:cNvPr id="25" name="Freeform 11"/>
              <p:cNvSpPr>
                <a:spLocks/>
              </p:cNvSpPr>
              <p:nvPr/>
            </p:nvSpPr>
            <p:spPr bwMode="auto">
              <a:xfrm>
                <a:off x="1763" y="2304"/>
                <a:ext cx="166" cy="552"/>
              </a:xfrm>
              <a:custGeom>
                <a:avLst/>
                <a:gdLst>
                  <a:gd name="T0" fmla="*/ 81 w 166"/>
                  <a:gd name="T1" fmla="*/ 20 h 552"/>
                  <a:gd name="T2" fmla="*/ 166 w 166"/>
                  <a:gd name="T3" fmla="*/ 511 h 552"/>
                  <a:gd name="T4" fmla="*/ 142 w 166"/>
                  <a:gd name="T5" fmla="*/ 548 h 552"/>
                  <a:gd name="T6" fmla="*/ 89 w 166"/>
                  <a:gd name="T7" fmla="*/ 552 h 552"/>
                  <a:gd name="T8" fmla="*/ 49 w 166"/>
                  <a:gd name="T9" fmla="*/ 540 h 552"/>
                  <a:gd name="T10" fmla="*/ 0 w 166"/>
                  <a:gd name="T11" fmla="*/ 41 h 552"/>
                  <a:gd name="T12" fmla="*/ 16 w 166"/>
                  <a:gd name="T13" fmla="*/ 12 h 552"/>
                  <a:gd name="T14" fmla="*/ 69 w 166"/>
                  <a:gd name="T15" fmla="*/ 520 h 552"/>
                  <a:gd name="T16" fmla="*/ 97 w 166"/>
                  <a:gd name="T17" fmla="*/ 528 h 552"/>
                  <a:gd name="T18" fmla="*/ 134 w 166"/>
                  <a:gd name="T19" fmla="*/ 520 h 552"/>
                  <a:gd name="T20" fmla="*/ 53 w 166"/>
                  <a:gd name="T21" fmla="*/ 0 h 552"/>
                  <a:gd name="T22" fmla="*/ 81 w 166"/>
                  <a:gd name="T23" fmla="*/ 20 h 5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6"/>
                  <a:gd name="T37" fmla="*/ 0 h 552"/>
                  <a:gd name="T38" fmla="*/ 166 w 166"/>
                  <a:gd name="T39" fmla="*/ 552 h 5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6" h="552">
                    <a:moveTo>
                      <a:pt x="81" y="20"/>
                    </a:moveTo>
                    <a:lnTo>
                      <a:pt x="166" y="511"/>
                    </a:lnTo>
                    <a:lnTo>
                      <a:pt x="142" y="548"/>
                    </a:lnTo>
                    <a:lnTo>
                      <a:pt x="89" y="552"/>
                    </a:lnTo>
                    <a:lnTo>
                      <a:pt x="49" y="540"/>
                    </a:lnTo>
                    <a:lnTo>
                      <a:pt x="0" y="41"/>
                    </a:lnTo>
                    <a:lnTo>
                      <a:pt x="16" y="12"/>
                    </a:lnTo>
                    <a:lnTo>
                      <a:pt x="69" y="520"/>
                    </a:lnTo>
                    <a:lnTo>
                      <a:pt x="97" y="528"/>
                    </a:lnTo>
                    <a:lnTo>
                      <a:pt x="134" y="520"/>
                    </a:lnTo>
                    <a:lnTo>
                      <a:pt x="53" y="0"/>
                    </a:lnTo>
                    <a:lnTo>
                      <a:pt x="8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BE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  <p:sp>
            <p:nvSpPr>
              <p:cNvPr id="26" name="Freeform 12"/>
              <p:cNvSpPr>
                <a:spLocks/>
              </p:cNvSpPr>
              <p:nvPr/>
            </p:nvSpPr>
            <p:spPr bwMode="auto">
              <a:xfrm>
                <a:off x="1414" y="922"/>
                <a:ext cx="340" cy="581"/>
              </a:xfrm>
              <a:custGeom>
                <a:avLst/>
                <a:gdLst>
                  <a:gd name="T0" fmla="*/ 121 w 340"/>
                  <a:gd name="T1" fmla="*/ 0 h 581"/>
                  <a:gd name="T2" fmla="*/ 340 w 340"/>
                  <a:gd name="T3" fmla="*/ 395 h 581"/>
                  <a:gd name="T4" fmla="*/ 292 w 340"/>
                  <a:gd name="T5" fmla="*/ 415 h 581"/>
                  <a:gd name="T6" fmla="*/ 142 w 340"/>
                  <a:gd name="T7" fmla="*/ 94 h 581"/>
                  <a:gd name="T8" fmla="*/ 186 w 340"/>
                  <a:gd name="T9" fmla="*/ 464 h 581"/>
                  <a:gd name="T10" fmla="*/ 138 w 340"/>
                  <a:gd name="T11" fmla="*/ 488 h 581"/>
                  <a:gd name="T12" fmla="*/ 113 w 340"/>
                  <a:gd name="T13" fmla="*/ 131 h 581"/>
                  <a:gd name="T14" fmla="*/ 44 w 340"/>
                  <a:gd name="T15" fmla="*/ 561 h 581"/>
                  <a:gd name="T16" fmla="*/ 0 w 340"/>
                  <a:gd name="T17" fmla="*/ 581 h 581"/>
                  <a:gd name="T18" fmla="*/ 93 w 340"/>
                  <a:gd name="T19" fmla="*/ 13 h 581"/>
                  <a:gd name="T20" fmla="*/ 121 w 340"/>
                  <a:gd name="T21" fmla="*/ 0 h 5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0"/>
                  <a:gd name="T34" fmla="*/ 0 h 581"/>
                  <a:gd name="T35" fmla="*/ 340 w 340"/>
                  <a:gd name="T36" fmla="*/ 581 h 5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0" h="581">
                    <a:moveTo>
                      <a:pt x="121" y="0"/>
                    </a:moveTo>
                    <a:lnTo>
                      <a:pt x="340" y="395"/>
                    </a:lnTo>
                    <a:lnTo>
                      <a:pt x="292" y="415"/>
                    </a:lnTo>
                    <a:lnTo>
                      <a:pt x="142" y="94"/>
                    </a:lnTo>
                    <a:lnTo>
                      <a:pt x="186" y="464"/>
                    </a:lnTo>
                    <a:lnTo>
                      <a:pt x="138" y="488"/>
                    </a:lnTo>
                    <a:lnTo>
                      <a:pt x="113" y="131"/>
                    </a:lnTo>
                    <a:lnTo>
                      <a:pt x="44" y="561"/>
                    </a:lnTo>
                    <a:lnTo>
                      <a:pt x="0" y="581"/>
                    </a:lnTo>
                    <a:lnTo>
                      <a:pt x="93" y="1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BE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  <p:sp>
            <p:nvSpPr>
              <p:cNvPr id="27" name="Freeform 13"/>
              <p:cNvSpPr>
                <a:spLocks/>
              </p:cNvSpPr>
              <p:nvPr/>
            </p:nvSpPr>
            <p:spPr bwMode="auto">
              <a:xfrm>
                <a:off x="1230" y="1727"/>
                <a:ext cx="195" cy="796"/>
              </a:xfrm>
              <a:custGeom>
                <a:avLst/>
                <a:gdLst>
                  <a:gd name="T0" fmla="*/ 135 w 195"/>
                  <a:gd name="T1" fmla="*/ 8 h 796"/>
                  <a:gd name="T2" fmla="*/ 86 w 195"/>
                  <a:gd name="T3" fmla="*/ 426 h 796"/>
                  <a:gd name="T4" fmla="*/ 0 w 195"/>
                  <a:gd name="T5" fmla="*/ 735 h 796"/>
                  <a:gd name="T6" fmla="*/ 5 w 195"/>
                  <a:gd name="T7" fmla="*/ 772 h 796"/>
                  <a:gd name="T8" fmla="*/ 37 w 195"/>
                  <a:gd name="T9" fmla="*/ 796 h 796"/>
                  <a:gd name="T10" fmla="*/ 86 w 195"/>
                  <a:gd name="T11" fmla="*/ 796 h 796"/>
                  <a:gd name="T12" fmla="*/ 155 w 195"/>
                  <a:gd name="T13" fmla="*/ 435 h 796"/>
                  <a:gd name="T14" fmla="*/ 183 w 195"/>
                  <a:gd name="T15" fmla="*/ 175 h 796"/>
                  <a:gd name="T16" fmla="*/ 195 w 195"/>
                  <a:gd name="T17" fmla="*/ 28 h 796"/>
                  <a:gd name="T18" fmla="*/ 175 w 195"/>
                  <a:gd name="T19" fmla="*/ 16 h 796"/>
                  <a:gd name="T20" fmla="*/ 163 w 195"/>
                  <a:gd name="T21" fmla="*/ 207 h 796"/>
                  <a:gd name="T22" fmla="*/ 135 w 195"/>
                  <a:gd name="T23" fmla="*/ 439 h 796"/>
                  <a:gd name="T24" fmla="*/ 78 w 195"/>
                  <a:gd name="T25" fmla="*/ 711 h 796"/>
                  <a:gd name="T26" fmla="*/ 65 w 195"/>
                  <a:gd name="T27" fmla="*/ 768 h 796"/>
                  <a:gd name="T28" fmla="*/ 41 w 195"/>
                  <a:gd name="T29" fmla="*/ 768 h 796"/>
                  <a:gd name="T30" fmla="*/ 21 w 195"/>
                  <a:gd name="T31" fmla="*/ 743 h 796"/>
                  <a:gd name="T32" fmla="*/ 110 w 195"/>
                  <a:gd name="T33" fmla="*/ 422 h 796"/>
                  <a:gd name="T34" fmla="*/ 130 w 195"/>
                  <a:gd name="T35" fmla="*/ 219 h 796"/>
                  <a:gd name="T36" fmla="*/ 159 w 195"/>
                  <a:gd name="T37" fmla="*/ 0 h 796"/>
                  <a:gd name="T38" fmla="*/ 135 w 195"/>
                  <a:gd name="T39" fmla="*/ 8 h 7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95"/>
                  <a:gd name="T61" fmla="*/ 0 h 796"/>
                  <a:gd name="T62" fmla="*/ 195 w 195"/>
                  <a:gd name="T63" fmla="*/ 796 h 79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95" h="796">
                    <a:moveTo>
                      <a:pt x="135" y="8"/>
                    </a:moveTo>
                    <a:lnTo>
                      <a:pt x="86" y="426"/>
                    </a:lnTo>
                    <a:lnTo>
                      <a:pt x="0" y="735"/>
                    </a:lnTo>
                    <a:lnTo>
                      <a:pt x="5" y="772"/>
                    </a:lnTo>
                    <a:lnTo>
                      <a:pt x="37" y="796"/>
                    </a:lnTo>
                    <a:lnTo>
                      <a:pt x="86" y="796"/>
                    </a:lnTo>
                    <a:lnTo>
                      <a:pt x="155" y="435"/>
                    </a:lnTo>
                    <a:lnTo>
                      <a:pt x="183" y="175"/>
                    </a:lnTo>
                    <a:lnTo>
                      <a:pt x="195" y="28"/>
                    </a:lnTo>
                    <a:lnTo>
                      <a:pt x="175" y="16"/>
                    </a:lnTo>
                    <a:lnTo>
                      <a:pt x="163" y="207"/>
                    </a:lnTo>
                    <a:lnTo>
                      <a:pt x="135" y="439"/>
                    </a:lnTo>
                    <a:lnTo>
                      <a:pt x="78" y="711"/>
                    </a:lnTo>
                    <a:lnTo>
                      <a:pt x="65" y="768"/>
                    </a:lnTo>
                    <a:lnTo>
                      <a:pt x="41" y="768"/>
                    </a:lnTo>
                    <a:lnTo>
                      <a:pt x="21" y="743"/>
                    </a:lnTo>
                    <a:lnTo>
                      <a:pt x="110" y="422"/>
                    </a:lnTo>
                    <a:lnTo>
                      <a:pt x="130" y="219"/>
                    </a:lnTo>
                    <a:lnTo>
                      <a:pt x="159" y="0"/>
                    </a:lnTo>
                    <a:lnTo>
                      <a:pt x="13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BE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</p:grpSp>
        <p:grpSp>
          <p:nvGrpSpPr>
            <p:cNvPr id="11" name="Group 14"/>
            <p:cNvGrpSpPr>
              <a:grpSpLocks/>
            </p:cNvGrpSpPr>
            <p:nvPr/>
          </p:nvGrpSpPr>
          <p:grpSpPr bwMode="auto">
            <a:xfrm>
              <a:off x="612" y="2840"/>
              <a:ext cx="1421" cy="901"/>
              <a:chOff x="249" y="2840"/>
              <a:chExt cx="1421" cy="901"/>
            </a:xfrm>
          </p:grpSpPr>
          <p:grpSp>
            <p:nvGrpSpPr>
              <p:cNvPr id="12" name="Group 15"/>
              <p:cNvGrpSpPr>
                <a:grpSpLocks/>
              </p:cNvGrpSpPr>
              <p:nvPr/>
            </p:nvGrpSpPr>
            <p:grpSpPr bwMode="auto">
              <a:xfrm>
                <a:off x="249" y="2840"/>
                <a:ext cx="1270" cy="873"/>
                <a:chOff x="249" y="2840"/>
                <a:chExt cx="1270" cy="873"/>
              </a:xfrm>
            </p:grpSpPr>
            <p:sp>
              <p:nvSpPr>
                <p:cNvPr id="14" name="Freeform 16"/>
                <p:cNvSpPr>
                  <a:spLocks/>
                </p:cNvSpPr>
                <p:nvPr/>
              </p:nvSpPr>
              <p:spPr bwMode="auto">
                <a:xfrm>
                  <a:off x="423" y="2840"/>
                  <a:ext cx="886" cy="364"/>
                </a:xfrm>
                <a:custGeom>
                  <a:avLst/>
                  <a:gdLst>
                    <a:gd name="T0" fmla="*/ 126 w 886"/>
                    <a:gd name="T1" fmla="*/ 101 h 364"/>
                    <a:gd name="T2" fmla="*/ 195 w 886"/>
                    <a:gd name="T3" fmla="*/ 68 h 364"/>
                    <a:gd name="T4" fmla="*/ 313 w 886"/>
                    <a:gd name="T5" fmla="*/ 48 h 364"/>
                    <a:gd name="T6" fmla="*/ 463 w 886"/>
                    <a:gd name="T7" fmla="*/ 32 h 364"/>
                    <a:gd name="T8" fmla="*/ 451 w 886"/>
                    <a:gd name="T9" fmla="*/ 16 h 364"/>
                    <a:gd name="T10" fmla="*/ 341 w 886"/>
                    <a:gd name="T11" fmla="*/ 24 h 364"/>
                    <a:gd name="T12" fmla="*/ 215 w 886"/>
                    <a:gd name="T13" fmla="*/ 36 h 364"/>
                    <a:gd name="T14" fmla="*/ 93 w 886"/>
                    <a:gd name="T15" fmla="*/ 60 h 364"/>
                    <a:gd name="T16" fmla="*/ 0 w 886"/>
                    <a:gd name="T17" fmla="*/ 105 h 364"/>
                    <a:gd name="T18" fmla="*/ 12 w 886"/>
                    <a:gd name="T19" fmla="*/ 125 h 364"/>
                    <a:gd name="T20" fmla="*/ 114 w 886"/>
                    <a:gd name="T21" fmla="*/ 150 h 364"/>
                    <a:gd name="T22" fmla="*/ 175 w 886"/>
                    <a:gd name="T23" fmla="*/ 186 h 364"/>
                    <a:gd name="T24" fmla="*/ 240 w 886"/>
                    <a:gd name="T25" fmla="*/ 251 h 364"/>
                    <a:gd name="T26" fmla="*/ 317 w 886"/>
                    <a:gd name="T27" fmla="*/ 336 h 364"/>
                    <a:gd name="T28" fmla="*/ 350 w 886"/>
                    <a:gd name="T29" fmla="*/ 352 h 364"/>
                    <a:gd name="T30" fmla="*/ 398 w 886"/>
                    <a:gd name="T31" fmla="*/ 364 h 364"/>
                    <a:gd name="T32" fmla="*/ 476 w 886"/>
                    <a:gd name="T33" fmla="*/ 328 h 364"/>
                    <a:gd name="T34" fmla="*/ 524 w 886"/>
                    <a:gd name="T35" fmla="*/ 296 h 364"/>
                    <a:gd name="T36" fmla="*/ 573 w 886"/>
                    <a:gd name="T37" fmla="*/ 279 h 364"/>
                    <a:gd name="T38" fmla="*/ 727 w 886"/>
                    <a:gd name="T39" fmla="*/ 283 h 364"/>
                    <a:gd name="T40" fmla="*/ 874 w 886"/>
                    <a:gd name="T41" fmla="*/ 283 h 364"/>
                    <a:gd name="T42" fmla="*/ 886 w 886"/>
                    <a:gd name="T43" fmla="*/ 267 h 364"/>
                    <a:gd name="T44" fmla="*/ 845 w 886"/>
                    <a:gd name="T45" fmla="*/ 202 h 364"/>
                    <a:gd name="T46" fmla="*/ 748 w 886"/>
                    <a:gd name="T47" fmla="*/ 137 h 364"/>
                    <a:gd name="T48" fmla="*/ 634 w 886"/>
                    <a:gd name="T49" fmla="*/ 81 h 364"/>
                    <a:gd name="T50" fmla="*/ 569 w 886"/>
                    <a:gd name="T51" fmla="*/ 48 h 364"/>
                    <a:gd name="T52" fmla="*/ 516 w 886"/>
                    <a:gd name="T53" fmla="*/ 0 h 364"/>
                    <a:gd name="T54" fmla="*/ 492 w 886"/>
                    <a:gd name="T55" fmla="*/ 0 h 364"/>
                    <a:gd name="T56" fmla="*/ 476 w 886"/>
                    <a:gd name="T57" fmla="*/ 24 h 364"/>
                    <a:gd name="T58" fmla="*/ 581 w 886"/>
                    <a:gd name="T59" fmla="*/ 81 h 364"/>
                    <a:gd name="T60" fmla="*/ 707 w 886"/>
                    <a:gd name="T61" fmla="*/ 141 h 364"/>
                    <a:gd name="T62" fmla="*/ 797 w 886"/>
                    <a:gd name="T63" fmla="*/ 198 h 364"/>
                    <a:gd name="T64" fmla="*/ 829 w 886"/>
                    <a:gd name="T65" fmla="*/ 243 h 364"/>
                    <a:gd name="T66" fmla="*/ 829 w 886"/>
                    <a:gd name="T67" fmla="*/ 259 h 364"/>
                    <a:gd name="T68" fmla="*/ 772 w 886"/>
                    <a:gd name="T69" fmla="*/ 259 h 364"/>
                    <a:gd name="T70" fmla="*/ 618 w 886"/>
                    <a:gd name="T71" fmla="*/ 247 h 364"/>
                    <a:gd name="T72" fmla="*/ 532 w 886"/>
                    <a:gd name="T73" fmla="*/ 255 h 364"/>
                    <a:gd name="T74" fmla="*/ 455 w 886"/>
                    <a:gd name="T75" fmla="*/ 279 h 364"/>
                    <a:gd name="T76" fmla="*/ 410 w 886"/>
                    <a:gd name="T77" fmla="*/ 316 h 364"/>
                    <a:gd name="T78" fmla="*/ 390 w 886"/>
                    <a:gd name="T79" fmla="*/ 324 h 364"/>
                    <a:gd name="T80" fmla="*/ 358 w 886"/>
                    <a:gd name="T81" fmla="*/ 316 h 364"/>
                    <a:gd name="T82" fmla="*/ 284 w 886"/>
                    <a:gd name="T83" fmla="*/ 251 h 364"/>
                    <a:gd name="T84" fmla="*/ 224 w 886"/>
                    <a:gd name="T85" fmla="*/ 174 h 364"/>
                    <a:gd name="T86" fmla="*/ 175 w 886"/>
                    <a:gd name="T87" fmla="*/ 141 h 364"/>
                    <a:gd name="T88" fmla="*/ 126 w 886"/>
                    <a:gd name="T89" fmla="*/ 101 h 36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886"/>
                    <a:gd name="T136" fmla="*/ 0 h 364"/>
                    <a:gd name="T137" fmla="*/ 886 w 886"/>
                    <a:gd name="T138" fmla="*/ 364 h 364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886" h="364">
                      <a:moveTo>
                        <a:pt x="126" y="101"/>
                      </a:moveTo>
                      <a:lnTo>
                        <a:pt x="195" y="68"/>
                      </a:lnTo>
                      <a:lnTo>
                        <a:pt x="313" y="48"/>
                      </a:lnTo>
                      <a:lnTo>
                        <a:pt x="463" y="32"/>
                      </a:lnTo>
                      <a:lnTo>
                        <a:pt x="451" y="16"/>
                      </a:lnTo>
                      <a:lnTo>
                        <a:pt x="341" y="24"/>
                      </a:lnTo>
                      <a:lnTo>
                        <a:pt x="215" y="36"/>
                      </a:lnTo>
                      <a:lnTo>
                        <a:pt x="93" y="60"/>
                      </a:lnTo>
                      <a:lnTo>
                        <a:pt x="0" y="105"/>
                      </a:lnTo>
                      <a:lnTo>
                        <a:pt x="12" y="125"/>
                      </a:lnTo>
                      <a:lnTo>
                        <a:pt x="114" y="150"/>
                      </a:lnTo>
                      <a:lnTo>
                        <a:pt x="175" y="186"/>
                      </a:lnTo>
                      <a:lnTo>
                        <a:pt x="240" y="251"/>
                      </a:lnTo>
                      <a:lnTo>
                        <a:pt x="317" y="336"/>
                      </a:lnTo>
                      <a:lnTo>
                        <a:pt x="350" y="352"/>
                      </a:lnTo>
                      <a:lnTo>
                        <a:pt x="398" y="364"/>
                      </a:lnTo>
                      <a:lnTo>
                        <a:pt x="476" y="328"/>
                      </a:lnTo>
                      <a:lnTo>
                        <a:pt x="524" y="296"/>
                      </a:lnTo>
                      <a:lnTo>
                        <a:pt x="573" y="279"/>
                      </a:lnTo>
                      <a:lnTo>
                        <a:pt x="727" y="283"/>
                      </a:lnTo>
                      <a:lnTo>
                        <a:pt x="874" y="283"/>
                      </a:lnTo>
                      <a:lnTo>
                        <a:pt x="886" y="267"/>
                      </a:lnTo>
                      <a:lnTo>
                        <a:pt x="845" y="202"/>
                      </a:lnTo>
                      <a:lnTo>
                        <a:pt x="748" y="137"/>
                      </a:lnTo>
                      <a:lnTo>
                        <a:pt x="634" y="81"/>
                      </a:lnTo>
                      <a:lnTo>
                        <a:pt x="569" y="48"/>
                      </a:lnTo>
                      <a:lnTo>
                        <a:pt x="516" y="0"/>
                      </a:lnTo>
                      <a:lnTo>
                        <a:pt x="492" y="0"/>
                      </a:lnTo>
                      <a:lnTo>
                        <a:pt x="476" y="24"/>
                      </a:lnTo>
                      <a:lnTo>
                        <a:pt x="581" y="81"/>
                      </a:lnTo>
                      <a:lnTo>
                        <a:pt x="707" y="141"/>
                      </a:lnTo>
                      <a:lnTo>
                        <a:pt x="797" y="198"/>
                      </a:lnTo>
                      <a:lnTo>
                        <a:pt x="829" y="243"/>
                      </a:lnTo>
                      <a:lnTo>
                        <a:pt x="829" y="259"/>
                      </a:lnTo>
                      <a:lnTo>
                        <a:pt x="772" y="259"/>
                      </a:lnTo>
                      <a:lnTo>
                        <a:pt x="618" y="247"/>
                      </a:lnTo>
                      <a:lnTo>
                        <a:pt x="532" y="255"/>
                      </a:lnTo>
                      <a:lnTo>
                        <a:pt x="455" y="279"/>
                      </a:lnTo>
                      <a:lnTo>
                        <a:pt x="410" y="316"/>
                      </a:lnTo>
                      <a:lnTo>
                        <a:pt x="390" y="324"/>
                      </a:lnTo>
                      <a:lnTo>
                        <a:pt x="358" y="316"/>
                      </a:lnTo>
                      <a:lnTo>
                        <a:pt x="284" y="251"/>
                      </a:lnTo>
                      <a:lnTo>
                        <a:pt x="224" y="174"/>
                      </a:lnTo>
                      <a:lnTo>
                        <a:pt x="175" y="141"/>
                      </a:lnTo>
                      <a:lnTo>
                        <a:pt x="126" y="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nl-BE">
                    <a:solidFill>
                      <a:srgbClr val="000000"/>
                    </a:solidFill>
                    <a:latin typeface="Arial" charset="0"/>
                    <a:cs typeface="+mn-cs"/>
                  </a:endParaRPr>
                </a:p>
              </p:txBody>
            </p:sp>
            <p:grpSp>
              <p:nvGrpSpPr>
                <p:cNvPr id="15" name="Group 17"/>
                <p:cNvGrpSpPr>
                  <a:grpSpLocks/>
                </p:cNvGrpSpPr>
                <p:nvPr/>
              </p:nvGrpSpPr>
              <p:grpSpPr bwMode="auto">
                <a:xfrm>
                  <a:off x="249" y="2886"/>
                  <a:ext cx="1270" cy="827"/>
                  <a:chOff x="249" y="2886"/>
                  <a:chExt cx="1270" cy="827"/>
                </a:xfrm>
              </p:grpSpPr>
              <p:sp>
                <p:nvSpPr>
                  <p:cNvPr id="16" name="Freeform 18"/>
                  <p:cNvSpPr>
                    <a:spLocks/>
                  </p:cNvSpPr>
                  <p:nvPr/>
                </p:nvSpPr>
                <p:spPr bwMode="auto">
                  <a:xfrm>
                    <a:off x="249" y="3164"/>
                    <a:ext cx="637" cy="549"/>
                  </a:xfrm>
                  <a:custGeom>
                    <a:avLst/>
                    <a:gdLst>
                      <a:gd name="T0" fmla="*/ 263 w 637"/>
                      <a:gd name="T1" fmla="*/ 48 h 549"/>
                      <a:gd name="T2" fmla="*/ 150 w 637"/>
                      <a:gd name="T3" fmla="*/ 73 h 549"/>
                      <a:gd name="T4" fmla="*/ 44 w 637"/>
                      <a:gd name="T5" fmla="*/ 130 h 549"/>
                      <a:gd name="T6" fmla="*/ 0 w 637"/>
                      <a:gd name="T7" fmla="*/ 195 h 549"/>
                      <a:gd name="T8" fmla="*/ 8 w 637"/>
                      <a:gd name="T9" fmla="*/ 227 h 549"/>
                      <a:gd name="T10" fmla="*/ 81 w 637"/>
                      <a:gd name="T11" fmla="*/ 284 h 549"/>
                      <a:gd name="T12" fmla="*/ 194 w 637"/>
                      <a:gd name="T13" fmla="*/ 370 h 549"/>
                      <a:gd name="T14" fmla="*/ 279 w 637"/>
                      <a:gd name="T15" fmla="*/ 455 h 549"/>
                      <a:gd name="T16" fmla="*/ 340 w 637"/>
                      <a:gd name="T17" fmla="*/ 544 h 549"/>
                      <a:gd name="T18" fmla="*/ 361 w 637"/>
                      <a:gd name="T19" fmla="*/ 549 h 549"/>
                      <a:gd name="T20" fmla="*/ 494 w 637"/>
                      <a:gd name="T21" fmla="*/ 447 h 549"/>
                      <a:gd name="T22" fmla="*/ 624 w 637"/>
                      <a:gd name="T23" fmla="*/ 341 h 549"/>
                      <a:gd name="T24" fmla="*/ 637 w 637"/>
                      <a:gd name="T25" fmla="*/ 288 h 549"/>
                      <a:gd name="T26" fmla="*/ 539 w 637"/>
                      <a:gd name="T27" fmla="*/ 195 h 549"/>
                      <a:gd name="T28" fmla="*/ 434 w 637"/>
                      <a:gd name="T29" fmla="*/ 117 h 549"/>
                      <a:gd name="T30" fmla="*/ 385 w 637"/>
                      <a:gd name="T31" fmla="*/ 65 h 549"/>
                      <a:gd name="T32" fmla="*/ 328 w 637"/>
                      <a:gd name="T33" fmla="*/ 0 h 549"/>
                      <a:gd name="T34" fmla="*/ 275 w 637"/>
                      <a:gd name="T35" fmla="*/ 12 h 549"/>
                      <a:gd name="T36" fmla="*/ 279 w 637"/>
                      <a:gd name="T37" fmla="*/ 36 h 549"/>
                      <a:gd name="T38" fmla="*/ 381 w 637"/>
                      <a:gd name="T39" fmla="*/ 109 h 549"/>
                      <a:gd name="T40" fmla="*/ 458 w 637"/>
                      <a:gd name="T41" fmla="*/ 174 h 549"/>
                      <a:gd name="T42" fmla="*/ 572 w 637"/>
                      <a:gd name="T43" fmla="*/ 252 h 549"/>
                      <a:gd name="T44" fmla="*/ 588 w 637"/>
                      <a:gd name="T45" fmla="*/ 292 h 549"/>
                      <a:gd name="T46" fmla="*/ 584 w 637"/>
                      <a:gd name="T47" fmla="*/ 325 h 549"/>
                      <a:gd name="T48" fmla="*/ 494 w 637"/>
                      <a:gd name="T49" fmla="*/ 410 h 549"/>
                      <a:gd name="T50" fmla="*/ 385 w 637"/>
                      <a:gd name="T51" fmla="*/ 475 h 549"/>
                      <a:gd name="T52" fmla="*/ 348 w 637"/>
                      <a:gd name="T53" fmla="*/ 475 h 549"/>
                      <a:gd name="T54" fmla="*/ 259 w 637"/>
                      <a:gd name="T55" fmla="*/ 390 h 549"/>
                      <a:gd name="T56" fmla="*/ 121 w 637"/>
                      <a:gd name="T57" fmla="*/ 264 h 549"/>
                      <a:gd name="T58" fmla="*/ 48 w 637"/>
                      <a:gd name="T59" fmla="*/ 203 h 549"/>
                      <a:gd name="T60" fmla="*/ 52 w 637"/>
                      <a:gd name="T61" fmla="*/ 178 h 549"/>
                      <a:gd name="T62" fmla="*/ 105 w 637"/>
                      <a:gd name="T63" fmla="*/ 122 h 549"/>
                      <a:gd name="T64" fmla="*/ 198 w 637"/>
                      <a:gd name="T65" fmla="*/ 93 h 549"/>
                      <a:gd name="T66" fmla="*/ 271 w 637"/>
                      <a:gd name="T67" fmla="*/ 69 h 549"/>
                      <a:gd name="T68" fmla="*/ 263 w 637"/>
                      <a:gd name="T69" fmla="*/ 48 h 549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637"/>
                      <a:gd name="T106" fmla="*/ 0 h 549"/>
                      <a:gd name="T107" fmla="*/ 637 w 637"/>
                      <a:gd name="T108" fmla="*/ 549 h 549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637" h="549">
                        <a:moveTo>
                          <a:pt x="263" y="48"/>
                        </a:moveTo>
                        <a:lnTo>
                          <a:pt x="150" y="73"/>
                        </a:lnTo>
                        <a:lnTo>
                          <a:pt x="44" y="130"/>
                        </a:lnTo>
                        <a:lnTo>
                          <a:pt x="0" y="195"/>
                        </a:lnTo>
                        <a:lnTo>
                          <a:pt x="8" y="227"/>
                        </a:lnTo>
                        <a:lnTo>
                          <a:pt x="81" y="284"/>
                        </a:lnTo>
                        <a:lnTo>
                          <a:pt x="194" y="370"/>
                        </a:lnTo>
                        <a:lnTo>
                          <a:pt x="279" y="455"/>
                        </a:lnTo>
                        <a:lnTo>
                          <a:pt x="340" y="544"/>
                        </a:lnTo>
                        <a:lnTo>
                          <a:pt x="361" y="549"/>
                        </a:lnTo>
                        <a:lnTo>
                          <a:pt x="494" y="447"/>
                        </a:lnTo>
                        <a:lnTo>
                          <a:pt x="624" y="341"/>
                        </a:lnTo>
                        <a:lnTo>
                          <a:pt x="637" y="288"/>
                        </a:lnTo>
                        <a:lnTo>
                          <a:pt x="539" y="195"/>
                        </a:lnTo>
                        <a:lnTo>
                          <a:pt x="434" y="117"/>
                        </a:lnTo>
                        <a:lnTo>
                          <a:pt x="385" y="65"/>
                        </a:lnTo>
                        <a:lnTo>
                          <a:pt x="328" y="0"/>
                        </a:lnTo>
                        <a:lnTo>
                          <a:pt x="275" y="12"/>
                        </a:lnTo>
                        <a:lnTo>
                          <a:pt x="279" y="36"/>
                        </a:lnTo>
                        <a:lnTo>
                          <a:pt x="381" y="109"/>
                        </a:lnTo>
                        <a:lnTo>
                          <a:pt x="458" y="174"/>
                        </a:lnTo>
                        <a:lnTo>
                          <a:pt x="572" y="252"/>
                        </a:lnTo>
                        <a:lnTo>
                          <a:pt x="588" y="292"/>
                        </a:lnTo>
                        <a:lnTo>
                          <a:pt x="584" y="325"/>
                        </a:lnTo>
                        <a:lnTo>
                          <a:pt x="494" y="410"/>
                        </a:lnTo>
                        <a:lnTo>
                          <a:pt x="385" y="475"/>
                        </a:lnTo>
                        <a:lnTo>
                          <a:pt x="348" y="475"/>
                        </a:lnTo>
                        <a:lnTo>
                          <a:pt x="259" y="390"/>
                        </a:lnTo>
                        <a:lnTo>
                          <a:pt x="121" y="264"/>
                        </a:lnTo>
                        <a:lnTo>
                          <a:pt x="48" y="203"/>
                        </a:lnTo>
                        <a:lnTo>
                          <a:pt x="52" y="178"/>
                        </a:lnTo>
                        <a:lnTo>
                          <a:pt x="105" y="122"/>
                        </a:lnTo>
                        <a:lnTo>
                          <a:pt x="198" y="93"/>
                        </a:lnTo>
                        <a:lnTo>
                          <a:pt x="271" y="69"/>
                        </a:lnTo>
                        <a:lnTo>
                          <a:pt x="263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nl-BE">
                      <a:solidFill>
                        <a:srgbClr val="000000"/>
                      </a:solidFill>
                      <a:latin typeface="Arial" charset="0"/>
                      <a:cs typeface="+mn-cs"/>
                    </a:endParaRPr>
                  </a:p>
                </p:txBody>
              </p:sp>
              <p:grpSp>
                <p:nvGrpSpPr>
                  <p:cNvPr id="17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76" y="2886"/>
                    <a:ext cx="1043" cy="730"/>
                    <a:chOff x="476" y="2886"/>
                    <a:chExt cx="1043" cy="730"/>
                  </a:xfrm>
                </p:grpSpPr>
                <p:sp>
                  <p:nvSpPr>
                    <p:cNvPr id="18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3" y="2886"/>
                      <a:ext cx="380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fr-BE" b="1" dirty="0">
                          <a:solidFill>
                            <a:srgbClr val="000000"/>
                          </a:solidFill>
                          <a:latin typeface="Arial" charset="0"/>
                          <a:cs typeface="+mn-cs"/>
                        </a:rPr>
                        <a:t>H41</a:t>
                      </a:r>
                      <a:endParaRPr lang="en-US" b="1" dirty="0">
                        <a:solidFill>
                          <a:srgbClr val="000000"/>
                        </a:solidFill>
                        <a:latin typeface="Arial" charset="0"/>
                        <a:cs typeface="+mn-cs"/>
                      </a:endParaRPr>
                    </a:p>
                  </p:txBody>
                </p:sp>
                <p:sp>
                  <p:nvSpPr>
                    <p:cNvPr id="19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 rot="2709429">
                      <a:off x="410" y="3315"/>
                      <a:ext cx="363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nl-BE" b="1">
                          <a:solidFill>
                            <a:srgbClr val="000000"/>
                          </a:solidFill>
                          <a:latin typeface="Arial" charset="0"/>
                          <a:cs typeface="+mn-cs"/>
                        </a:rPr>
                        <a:t>P</a:t>
                      </a:r>
                      <a:endParaRPr lang="en-US" b="1">
                        <a:solidFill>
                          <a:srgbClr val="000000"/>
                        </a:solidFill>
                        <a:latin typeface="Arial" charset="0"/>
                        <a:cs typeface="+mn-cs"/>
                      </a:endParaRPr>
                    </a:p>
                  </p:txBody>
                </p:sp>
                <p:sp>
                  <p:nvSpPr>
                    <p:cNvPr id="20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 rot="1514643">
                      <a:off x="1020" y="3385"/>
                      <a:ext cx="499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nl-BE" b="1">
                          <a:solidFill>
                            <a:srgbClr val="000000"/>
                          </a:solidFill>
                          <a:latin typeface="Arial" charset="0"/>
                          <a:cs typeface="+mn-cs"/>
                        </a:rPr>
                        <a:t>Tox</a:t>
                      </a:r>
                      <a:endParaRPr lang="en-US" b="1">
                        <a:solidFill>
                          <a:srgbClr val="000000"/>
                        </a:solidFill>
                        <a:latin typeface="Arial" charset="0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3" name="Freeform 23"/>
              <p:cNvSpPr>
                <a:spLocks/>
              </p:cNvSpPr>
              <p:nvPr/>
            </p:nvSpPr>
            <p:spPr bwMode="auto">
              <a:xfrm>
                <a:off x="923" y="3311"/>
                <a:ext cx="747" cy="430"/>
              </a:xfrm>
              <a:custGeom>
                <a:avLst/>
                <a:gdLst>
                  <a:gd name="T0" fmla="*/ 12 w 747"/>
                  <a:gd name="T1" fmla="*/ 183 h 430"/>
                  <a:gd name="T2" fmla="*/ 138 w 747"/>
                  <a:gd name="T3" fmla="*/ 41 h 430"/>
                  <a:gd name="T4" fmla="*/ 166 w 747"/>
                  <a:gd name="T5" fmla="*/ 28 h 430"/>
                  <a:gd name="T6" fmla="*/ 186 w 747"/>
                  <a:gd name="T7" fmla="*/ 37 h 430"/>
                  <a:gd name="T8" fmla="*/ 89 w 747"/>
                  <a:gd name="T9" fmla="*/ 130 h 430"/>
                  <a:gd name="T10" fmla="*/ 64 w 747"/>
                  <a:gd name="T11" fmla="*/ 199 h 430"/>
                  <a:gd name="T12" fmla="*/ 105 w 747"/>
                  <a:gd name="T13" fmla="*/ 211 h 430"/>
                  <a:gd name="T14" fmla="*/ 223 w 747"/>
                  <a:gd name="T15" fmla="*/ 243 h 430"/>
                  <a:gd name="T16" fmla="*/ 316 w 747"/>
                  <a:gd name="T17" fmla="*/ 288 h 430"/>
                  <a:gd name="T18" fmla="*/ 454 w 747"/>
                  <a:gd name="T19" fmla="*/ 385 h 430"/>
                  <a:gd name="T20" fmla="*/ 470 w 747"/>
                  <a:gd name="T21" fmla="*/ 377 h 430"/>
                  <a:gd name="T22" fmla="*/ 556 w 747"/>
                  <a:gd name="T23" fmla="*/ 256 h 430"/>
                  <a:gd name="T24" fmla="*/ 596 w 747"/>
                  <a:gd name="T25" fmla="*/ 215 h 430"/>
                  <a:gd name="T26" fmla="*/ 653 w 747"/>
                  <a:gd name="T27" fmla="*/ 174 h 430"/>
                  <a:gd name="T28" fmla="*/ 682 w 747"/>
                  <a:gd name="T29" fmla="*/ 142 h 430"/>
                  <a:gd name="T30" fmla="*/ 698 w 747"/>
                  <a:gd name="T31" fmla="*/ 97 h 430"/>
                  <a:gd name="T32" fmla="*/ 596 w 747"/>
                  <a:gd name="T33" fmla="*/ 77 h 430"/>
                  <a:gd name="T34" fmla="*/ 462 w 747"/>
                  <a:gd name="T35" fmla="*/ 65 h 430"/>
                  <a:gd name="T36" fmla="*/ 365 w 747"/>
                  <a:gd name="T37" fmla="*/ 57 h 430"/>
                  <a:gd name="T38" fmla="*/ 207 w 747"/>
                  <a:gd name="T39" fmla="*/ 28 h 430"/>
                  <a:gd name="T40" fmla="*/ 186 w 747"/>
                  <a:gd name="T41" fmla="*/ 12 h 430"/>
                  <a:gd name="T42" fmla="*/ 198 w 747"/>
                  <a:gd name="T43" fmla="*/ 0 h 430"/>
                  <a:gd name="T44" fmla="*/ 280 w 747"/>
                  <a:gd name="T45" fmla="*/ 24 h 430"/>
                  <a:gd name="T46" fmla="*/ 369 w 747"/>
                  <a:gd name="T47" fmla="*/ 37 h 430"/>
                  <a:gd name="T48" fmla="*/ 483 w 747"/>
                  <a:gd name="T49" fmla="*/ 45 h 430"/>
                  <a:gd name="T50" fmla="*/ 641 w 747"/>
                  <a:gd name="T51" fmla="*/ 57 h 430"/>
                  <a:gd name="T52" fmla="*/ 742 w 747"/>
                  <a:gd name="T53" fmla="*/ 73 h 430"/>
                  <a:gd name="T54" fmla="*/ 747 w 747"/>
                  <a:gd name="T55" fmla="*/ 85 h 430"/>
                  <a:gd name="T56" fmla="*/ 730 w 747"/>
                  <a:gd name="T57" fmla="*/ 142 h 430"/>
                  <a:gd name="T58" fmla="*/ 694 w 747"/>
                  <a:gd name="T59" fmla="*/ 183 h 430"/>
                  <a:gd name="T60" fmla="*/ 637 w 747"/>
                  <a:gd name="T61" fmla="*/ 215 h 430"/>
                  <a:gd name="T62" fmla="*/ 580 w 747"/>
                  <a:gd name="T63" fmla="*/ 268 h 430"/>
                  <a:gd name="T64" fmla="*/ 548 w 747"/>
                  <a:gd name="T65" fmla="*/ 333 h 430"/>
                  <a:gd name="T66" fmla="*/ 491 w 747"/>
                  <a:gd name="T67" fmla="*/ 418 h 430"/>
                  <a:gd name="T68" fmla="*/ 474 w 747"/>
                  <a:gd name="T69" fmla="*/ 430 h 430"/>
                  <a:gd name="T70" fmla="*/ 446 w 747"/>
                  <a:gd name="T71" fmla="*/ 430 h 430"/>
                  <a:gd name="T72" fmla="*/ 385 w 747"/>
                  <a:gd name="T73" fmla="*/ 389 h 430"/>
                  <a:gd name="T74" fmla="*/ 304 w 747"/>
                  <a:gd name="T75" fmla="*/ 320 h 430"/>
                  <a:gd name="T76" fmla="*/ 219 w 747"/>
                  <a:gd name="T77" fmla="*/ 280 h 430"/>
                  <a:gd name="T78" fmla="*/ 138 w 747"/>
                  <a:gd name="T79" fmla="*/ 256 h 430"/>
                  <a:gd name="T80" fmla="*/ 20 w 747"/>
                  <a:gd name="T81" fmla="*/ 231 h 430"/>
                  <a:gd name="T82" fmla="*/ 0 w 747"/>
                  <a:gd name="T83" fmla="*/ 215 h 430"/>
                  <a:gd name="T84" fmla="*/ 12 w 747"/>
                  <a:gd name="T85" fmla="*/ 183 h 43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47"/>
                  <a:gd name="T130" fmla="*/ 0 h 430"/>
                  <a:gd name="T131" fmla="*/ 747 w 747"/>
                  <a:gd name="T132" fmla="*/ 430 h 43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47" h="430">
                    <a:moveTo>
                      <a:pt x="12" y="183"/>
                    </a:moveTo>
                    <a:lnTo>
                      <a:pt x="138" y="41"/>
                    </a:lnTo>
                    <a:lnTo>
                      <a:pt x="166" y="28"/>
                    </a:lnTo>
                    <a:lnTo>
                      <a:pt x="186" y="37"/>
                    </a:lnTo>
                    <a:lnTo>
                      <a:pt x="89" y="130"/>
                    </a:lnTo>
                    <a:lnTo>
                      <a:pt x="64" y="199"/>
                    </a:lnTo>
                    <a:lnTo>
                      <a:pt x="105" y="211"/>
                    </a:lnTo>
                    <a:lnTo>
                      <a:pt x="223" y="243"/>
                    </a:lnTo>
                    <a:lnTo>
                      <a:pt x="316" y="288"/>
                    </a:lnTo>
                    <a:lnTo>
                      <a:pt x="454" y="385"/>
                    </a:lnTo>
                    <a:lnTo>
                      <a:pt x="470" y="377"/>
                    </a:lnTo>
                    <a:lnTo>
                      <a:pt x="556" y="256"/>
                    </a:lnTo>
                    <a:lnTo>
                      <a:pt x="596" y="215"/>
                    </a:lnTo>
                    <a:lnTo>
                      <a:pt x="653" y="174"/>
                    </a:lnTo>
                    <a:lnTo>
                      <a:pt x="682" y="142"/>
                    </a:lnTo>
                    <a:lnTo>
                      <a:pt x="698" y="97"/>
                    </a:lnTo>
                    <a:lnTo>
                      <a:pt x="596" y="77"/>
                    </a:lnTo>
                    <a:lnTo>
                      <a:pt x="462" y="65"/>
                    </a:lnTo>
                    <a:lnTo>
                      <a:pt x="365" y="57"/>
                    </a:lnTo>
                    <a:lnTo>
                      <a:pt x="207" y="28"/>
                    </a:lnTo>
                    <a:lnTo>
                      <a:pt x="186" y="12"/>
                    </a:lnTo>
                    <a:lnTo>
                      <a:pt x="198" y="0"/>
                    </a:lnTo>
                    <a:lnTo>
                      <a:pt x="280" y="24"/>
                    </a:lnTo>
                    <a:lnTo>
                      <a:pt x="369" y="37"/>
                    </a:lnTo>
                    <a:lnTo>
                      <a:pt x="483" y="45"/>
                    </a:lnTo>
                    <a:lnTo>
                      <a:pt x="641" y="57"/>
                    </a:lnTo>
                    <a:lnTo>
                      <a:pt x="742" y="73"/>
                    </a:lnTo>
                    <a:lnTo>
                      <a:pt x="747" y="85"/>
                    </a:lnTo>
                    <a:lnTo>
                      <a:pt x="730" y="142"/>
                    </a:lnTo>
                    <a:lnTo>
                      <a:pt x="694" y="183"/>
                    </a:lnTo>
                    <a:lnTo>
                      <a:pt x="637" y="215"/>
                    </a:lnTo>
                    <a:lnTo>
                      <a:pt x="580" y="268"/>
                    </a:lnTo>
                    <a:lnTo>
                      <a:pt x="548" y="333"/>
                    </a:lnTo>
                    <a:lnTo>
                      <a:pt x="491" y="418"/>
                    </a:lnTo>
                    <a:lnTo>
                      <a:pt x="474" y="430"/>
                    </a:lnTo>
                    <a:lnTo>
                      <a:pt x="446" y="430"/>
                    </a:lnTo>
                    <a:lnTo>
                      <a:pt x="385" y="389"/>
                    </a:lnTo>
                    <a:lnTo>
                      <a:pt x="304" y="320"/>
                    </a:lnTo>
                    <a:lnTo>
                      <a:pt x="219" y="280"/>
                    </a:lnTo>
                    <a:lnTo>
                      <a:pt x="138" y="256"/>
                    </a:lnTo>
                    <a:lnTo>
                      <a:pt x="20" y="231"/>
                    </a:lnTo>
                    <a:lnTo>
                      <a:pt x="0" y="215"/>
                    </a:lnTo>
                    <a:lnTo>
                      <a:pt x="12" y="1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nl-BE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</p:grp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3995738" y="2349500"/>
            <a:ext cx="1465262" cy="2468563"/>
            <a:chOff x="2338" y="1337"/>
            <a:chExt cx="923" cy="1555"/>
          </a:xfrm>
        </p:grpSpPr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2786" y="1337"/>
              <a:ext cx="374" cy="366"/>
            </a:xfrm>
            <a:custGeom>
              <a:avLst/>
              <a:gdLst>
                <a:gd name="T0" fmla="*/ 114 w 374"/>
                <a:gd name="T1" fmla="*/ 155 h 366"/>
                <a:gd name="T2" fmla="*/ 146 w 374"/>
                <a:gd name="T3" fmla="*/ 106 h 366"/>
                <a:gd name="T4" fmla="*/ 183 w 374"/>
                <a:gd name="T5" fmla="*/ 69 h 366"/>
                <a:gd name="T6" fmla="*/ 220 w 374"/>
                <a:gd name="T7" fmla="*/ 24 h 366"/>
                <a:gd name="T8" fmla="*/ 264 w 374"/>
                <a:gd name="T9" fmla="*/ 4 h 366"/>
                <a:gd name="T10" fmla="*/ 301 w 374"/>
                <a:gd name="T11" fmla="*/ 0 h 366"/>
                <a:gd name="T12" fmla="*/ 337 w 374"/>
                <a:gd name="T13" fmla="*/ 12 h 366"/>
                <a:gd name="T14" fmla="*/ 358 w 374"/>
                <a:gd name="T15" fmla="*/ 41 h 366"/>
                <a:gd name="T16" fmla="*/ 374 w 374"/>
                <a:gd name="T17" fmla="*/ 94 h 366"/>
                <a:gd name="T18" fmla="*/ 370 w 374"/>
                <a:gd name="T19" fmla="*/ 150 h 366"/>
                <a:gd name="T20" fmla="*/ 354 w 374"/>
                <a:gd name="T21" fmla="*/ 199 h 366"/>
                <a:gd name="T22" fmla="*/ 313 w 374"/>
                <a:gd name="T23" fmla="*/ 256 h 366"/>
                <a:gd name="T24" fmla="*/ 268 w 374"/>
                <a:gd name="T25" fmla="*/ 297 h 366"/>
                <a:gd name="T26" fmla="*/ 220 w 374"/>
                <a:gd name="T27" fmla="*/ 333 h 366"/>
                <a:gd name="T28" fmla="*/ 167 w 374"/>
                <a:gd name="T29" fmla="*/ 358 h 366"/>
                <a:gd name="T30" fmla="*/ 122 w 374"/>
                <a:gd name="T31" fmla="*/ 366 h 366"/>
                <a:gd name="T32" fmla="*/ 102 w 374"/>
                <a:gd name="T33" fmla="*/ 354 h 366"/>
                <a:gd name="T34" fmla="*/ 85 w 374"/>
                <a:gd name="T35" fmla="*/ 305 h 366"/>
                <a:gd name="T36" fmla="*/ 89 w 374"/>
                <a:gd name="T37" fmla="*/ 240 h 366"/>
                <a:gd name="T38" fmla="*/ 12 w 374"/>
                <a:gd name="T39" fmla="*/ 244 h 366"/>
                <a:gd name="T40" fmla="*/ 0 w 374"/>
                <a:gd name="T41" fmla="*/ 232 h 366"/>
                <a:gd name="T42" fmla="*/ 12 w 374"/>
                <a:gd name="T43" fmla="*/ 207 h 366"/>
                <a:gd name="T44" fmla="*/ 93 w 374"/>
                <a:gd name="T45" fmla="*/ 203 h 366"/>
                <a:gd name="T46" fmla="*/ 114 w 374"/>
                <a:gd name="T47" fmla="*/ 155 h 36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374"/>
                <a:gd name="T73" fmla="*/ 0 h 366"/>
                <a:gd name="T74" fmla="*/ 374 w 374"/>
                <a:gd name="T75" fmla="*/ 366 h 36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374" h="366">
                  <a:moveTo>
                    <a:pt x="114" y="155"/>
                  </a:moveTo>
                  <a:lnTo>
                    <a:pt x="146" y="106"/>
                  </a:lnTo>
                  <a:lnTo>
                    <a:pt x="183" y="69"/>
                  </a:lnTo>
                  <a:lnTo>
                    <a:pt x="220" y="24"/>
                  </a:lnTo>
                  <a:lnTo>
                    <a:pt x="264" y="4"/>
                  </a:lnTo>
                  <a:lnTo>
                    <a:pt x="301" y="0"/>
                  </a:lnTo>
                  <a:lnTo>
                    <a:pt x="337" y="12"/>
                  </a:lnTo>
                  <a:lnTo>
                    <a:pt x="358" y="41"/>
                  </a:lnTo>
                  <a:lnTo>
                    <a:pt x="374" y="94"/>
                  </a:lnTo>
                  <a:lnTo>
                    <a:pt x="370" y="150"/>
                  </a:lnTo>
                  <a:lnTo>
                    <a:pt x="354" y="199"/>
                  </a:lnTo>
                  <a:lnTo>
                    <a:pt x="313" y="256"/>
                  </a:lnTo>
                  <a:lnTo>
                    <a:pt x="268" y="297"/>
                  </a:lnTo>
                  <a:lnTo>
                    <a:pt x="220" y="333"/>
                  </a:lnTo>
                  <a:lnTo>
                    <a:pt x="167" y="358"/>
                  </a:lnTo>
                  <a:lnTo>
                    <a:pt x="122" y="366"/>
                  </a:lnTo>
                  <a:lnTo>
                    <a:pt x="102" y="354"/>
                  </a:lnTo>
                  <a:lnTo>
                    <a:pt x="85" y="305"/>
                  </a:lnTo>
                  <a:lnTo>
                    <a:pt x="89" y="240"/>
                  </a:lnTo>
                  <a:lnTo>
                    <a:pt x="12" y="244"/>
                  </a:lnTo>
                  <a:lnTo>
                    <a:pt x="0" y="232"/>
                  </a:lnTo>
                  <a:lnTo>
                    <a:pt x="12" y="207"/>
                  </a:lnTo>
                  <a:lnTo>
                    <a:pt x="93" y="203"/>
                  </a:lnTo>
                  <a:lnTo>
                    <a:pt x="114" y="1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>
                <a:solidFill>
                  <a:srgbClr val="000000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2766" y="1743"/>
              <a:ext cx="260" cy="536"/>
            </a:xfrm>
            <a:custGeom>
              <a:avLst/>
              <a:gdLst>
                <a:gd name="T0" fmla="*/ 73 w 260"/>
                <a:gd name="T1" fmla="*/ 45 h 536"/>
                <a:gd name="T2" fmla="*/ 110 w 260"/>
                <a:gd name="T3" fmla="*/ 12 h 536"/>
                <a:gd name="T4" fmla="*/ 167 w 260"/>
                <a:gd name="T5" fmla="*/ 0 h 536"/>
                <a:gd name="T6" fmla="*/ 215 w 260"/>
                <a:gd name="T7" fmla="*/ 8 h 536"/>
                <a:gd name="T8" fmla="*/ 252 w 260"/>
                <a:gd name="T9" fmla="*/ 41 h 536"/>
                <a:gd name="T10" fmla="*/ 260 w 260"/>
                <a:gd name="T11" fmla="*/ 65 h 536"/>
                <a:gd name="T12" fmla="*/ 260 w 260"/>
                <a:gd name="T13" fmla="*/ 97 h 536"/>
                <a:gd name="T14" fmla="*/ 244 w 260"/>
                <a:gd name="T15" fmla="*/ 126 h 536"/>
                <a:gd name="T16" fmla="*/ 215 w 260"/>
                <a:gd name="T17" fmla="*/ 175 h 536"/>
                <a:gd name="T18" fmla="*/ 203 w 260"/>
                <a:gd name="T19" fmla="*/ 231 h 536"/>
                <a:gd name="T20" fmla="*/ 199 w 260"/>
                <a:gd name="T21" fmla="*/ 280 h 536"/>
                <a:gd name="T22" fmla="*/ 211 w 260"/>
                <a:gd name="T23" fmla="*/ 333 h 536"/>
                <a:gd name="T24" fmla="*/ 244 w 260"/>
                <a:gd name="T25" fmla="*/ 382 h 536"/>
                <a:gd name="T26" fmla="*/ 256 w 260"/>
                <a:gd name="T27" fmla="*/ 430 h 536"/>
                <a:gd name="T28" fmla="*/ 252 w 260"/>
                <a:gd name="T29" fmla="*/ 475 h 536"/>
                <a:gd name="T30" fmla="*/ 228 w 260"/>
                <a:gd name="T31" fmla="*/ 512 h 536"/>
                <a:gd name="T32" fmla="*/ 195 w 260"/>
                <a:gd name="T33" fmla="*/ 532 h 536"/>
                <a:gd name="T34" fmla="*/ 154 w 260"/>
                <a:gd name="T35" fmla="*/ 536 h 536"/>
                <a:gd name="T36" fmla="*/ 106 w 260"/>
                <a:gd name="T37" fmla="*/ 536 h 536"/>
                <a:gd name="T38" fmla="*/ 69 w 260"/>
                <a:gd name="T39" fmla="*/ 516 h 536"/>
                <a:gd name="T40" fmla="*/ 32 w 260"/>
                <a:gd name="T41" fmla="*/ 455 h 536"/>
                <a:gd name="T42" fmla="*/ 8 w 260"/>
                <a:gd name="T43" fmla="*/ 402 h 536"/>
                <a:gd name="T44" fmla="*/ 0 w 260"/>
                <a:gd name="T45" fmla="*/ 321 h 536"/>
                <a:gd name="T46" fmla="*/ 8 w 260"/>
                <a:gd name="T47" fmla="*/ 248 h 536"/>
                <a:gd name="T48" fmla="*/ 24 w 260"/>
                <a:gd name="T49" fmla="*/ 171 h 536"/>
                <a:gd name="T50" fmla="*/ 49 w 260"/>
                <a:gd name="T51" fmla="*/ 93 h 536"/>
                <a:gd name="T52" fmla="*/ 73 w 260"/>
                <a:gd name="T53" fmla="*/ 45 h 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60"/>
                <a:gd name="T82" fmla="*/ 0 h 536"/>
                <a:gd name="T83" fmla="*/ 260 w 260"/>
                <a:gd name="T84" fmla="*/ 536 h 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60" h="536">
                  <a:moveTo>
                    <a:pt x="73" y="45"/>
                  </a:moveTo>
                  <a:lnTo>
                    <a:pt x="110" y="12"/>
                  </a:lnTo>
                  <a:lnTo>
                    <a:pt x="167" y="0"/>
                  </a:lnTo>
                  <a:lnTo>
                    <a:pt x="215" y="8"/>
                  </a:lnTo>
                  <a:lnTo>
                    <a:pt x="252" y="41"/>
                  </a:lnTo>
                  <a:lnTo>
                    <a:pt x="260" y="65"/>
                  </a:lnTo>
                  <a:lnTo>
                    <a:pt x="260" y="97"/>
                  </a:lnTo>
                  <a:lnTo>
                    <a:pt x="244" y="126"/>
                  </a:lnTo>
                  <a:lnTo>
                    <a:pt x="215" y="175"/>
                  </a:lnTo>
                  <a:lnTo>
                    <a:pt x="203" y="231"/>
                  </a:lnTo>
                  <a:lnTo>
                    <a:pt x="199" y="280"/>
                  </a:lnTo>
                  <a:lnTo>
                    <a:pt x="211" y="333"/>
                  </a:lnTo>
                  <a:lnTo>
                    <a:pt x="244" y="382"/>
                  </a:lnTo>
                  <a:lnTo>
                    <a:pt x="256" y="430"/>
                  </a:lnTo>
                  <a:lnTo>
                    <a:pt x="252" y="475"/>
                  </a:lnTo>
                  <a:lnTo>
                    <a:pt x="228" y="512"/>
                  </a:lnTo>
                  <a:lnTo>
                    <a:pt x="195" y="532"/>
                  </a:lnTo>
                  <a:lnTo>
                    <a:pt x="154" y="536"/>
                  </a:lnTo>
                  <a:lnTo>
                    <a:pt x="106" y="536"/>
                  </a:lnTo>
                  <a:lnTo>
                    <a:pt x="69" y="516"/>
                  </a:lnTo>
                  <a:lnTo>
                    <a:pt x="32" y="455"/>
                  </a:lnTo>
                  <a:lnTo>
                    <a:pt x="8" y="402"/>
                  </a:lnTo>
                  <a:lnTo>
                    <a:pt x="0" y="321"/>
                  </a:lnTo>
                  <a:lnTo>
                    <a:pt x="8" y="248"/>
                  </a:lnTo>
                  <a:lnTo>
                    <a:pt x="24" y="171"/>
                  </a:lnTo>
                  <a:lnTo>
                    <a:pt x="49" y="93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>
                <a:solidFill>
                  <a:srgbClr val="000000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2338" y="1431"/>
              <a:ext cx="550" cy="418"/>
            </a:xfrm>
            <a:custGeom>
              <a:avLst/>
              <a:gdLst>
                <a:gd name="T0" fmla="*/ 407 w 550"/>
                <a:gd name="T1" fmla="*/ 317 h 418"/>
                <a:gd name="T2" fmla="*/ 517 w 550"/>
                <a:gd name="T3" fmla="*/ 345 h 418"/>
                <a:gd name="T4" fmla="*/ 537 w 550"/>
                <a:gd name="T5" fmla="*/ 353 h 418"/>
                <a:gd name="T6" fmla="*/ 550 w 550"/>
                <a:gd name="T7" fmla="*/ 377 h 418"/>
                <a:gd name="T8" fmla="*/ 537 w 550"/>
                <a:gd name="T9" fmla="*/ 406 h 418"/>
                <a:gd name="T10" fmla="*/ 517 w 550"/>
                <a:gd name="T11" fmla="*/ 418 h 418"/>
                <a:gd name="T12" fmla="*/ 493 w 550"/>
                <a:gd name="T13" fmla="*/ 414 h 418"/>
                <a:gd name="T14" fmla="*/ 371 w 550"/>
                <a:gd name="T15" fmla="*/ 345 h 418"/>
                <a:gd name="T16" fmla="*/ 285 w 550"/>
                <a:gd name="T17" fmla="*/ 308 h 418"/>
                <a:gd name="T18" fmla="*/ 200 w 550"/>
                <a:gd name="T19" fmla="*/ 268 h 418"/>
                <a:gd name="T20" fmla="*/ 122 w 550"/>
                <a:gd name="T21" fmla="*/ 219 h 418"/>
                <a:gd name="T22" fmla="*/ 90 w 550"/>
                <a:gd name="T23" fmla="*/ 215 h 418"/>
                <a:gd name="T24" fmla="*/ 82 w 550"/>
                <a:gd name="T25" fmla="*/ 227 h 418"/>
                <a:gd name="T26" fmla="*/ 78 w 550"/>
                <a:gd name="T27" fmla="*/ 256 h 418"/>
                <a:gd name="T28" fmla="*/ 45 w 550"/>
                <a:gd name="T29" fmla="*/ 268 h 418"/>
                <a:gd name="T30" fmla="*/ 21 w 550"/>
                <a:gd name="T31" fmla="*/ 248 h 418"/>
                <a:gd name="T32" fmla="*/ 0 w 550"/>
                <a:gd name="T33" fmla="*/ 183 h 418"/>
                <a:gd name="T34" fmla="*/ 21 w 550"/>
                <a:gd name="T35" fmla="*/ 126 h 418"/>
                <a:gd name="T36" fmla="*/ 9 w 550"/>
                <a:gd name="T37" fmla="*/ 110 h 418"/>
                <a:gd name="T38" fmla="*/ 5 w 550"/>
                <a:gd name="T39" fmla="*/ 49 h 418"/>
                <a:gd name="T40" fmla="*/ 13 w 550"/>
                <a:gd name="T41" fmla="*/ 20 h 418"/>
                <a:gd name="T42" fmla="*/ 33 w 550"/>
                <a:gd name="T43" fmla="*/ 0 h 418"/>
                <a:gd name="T44" fmla="*/ 61 w 550"/>
                <a:gd name="T45" fmla="*/ 0 h 418"/>
                <a:gd name="T46" fmla="*/ 61 w 550"/>
                <a:gd name="T47" fmla="*/ 16 h 418"/>
                <a:gd name="T48" fmla="*/ 37 w 550"/>
                <a:gd name="T49" fmla="*/ 37 h 418"/>
                <a:gd name="T50" fmla="*/ 37 w 550"/>
                <a:gd name="T51" fmla="*/ 65 h 418"/>
                <a:gd name="T52" fmla="*/ 45 w 550"/>
                <a:gd name="T53" fmla="*/ 93 h 418"/>
                <a:gd name="T54" fmla="*/ 66 w 550"/>
                <a:gd name="T55" fmla="*/ 130 h 418"/>
                <a:gd name="T56" fmla="*/ 94 w 550"/>
                <a:gd name="T57" fmla="*/ 162 h 418"/>
                <a:gd name="T58" fmla="*/ 118 w 550"/>
                <a:gd name="T59" fmla="*/ 183 h 418"/>
                <a:gd name="T60" fmla="*/ 163 w 550"/>
                <a:gd name="T61" fmla="*/ 211 h 418"/>
                <a:gd name="T62" fmla="*/ 257 w 550"/>
                <a:gd name="T63" fmla="*/ 252 h 418"/>
                <a:gd name="T64" fmla="*/ 342 w 550"/>
                <a:gd name="T65" fmla="*/ 284 h 418"/>
                <a:gd name="T66" fmla="*/ 407 w 550"/>
                <a:gd name="T67" fmla="*/ 317 h 41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50"/>
                <a:gd name="T103" fmla="*/ 0 h 418"/>
                <a:gd name="T104" fmla="*/ 550 w 550"/>
                <a:gd name="T105" fmla="*/ 418 h 41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50" h="418">
                  <a:moveTo>
                    <a:pt x="407" y="317"/>
                  </a:moveTo>
                  <a:lnTo>
                    <a:pt x="517" y="345"/>
                  </a:lnTo>
                  <a:lnTo>
                    <a:pt x="537" y="353"/>
                  </a:lnTo>
                  <a:lnTo>
                    <a:pt x="550" y="377"/>
                  </a:lnTo>
                  <a:lnTo>
                    <a:pt x="537" y="406"/>
                  </a:lnTo>
                  <a:lnTo>
                    <a:pt x="517" y="418"/>
                  </a:lnTo>
                  <a:lnTo>
                    <a:pt x="493" y="414"/>
                  </a:lnTo>
                  <a:lnTo>
                    <a:pt x="371" y="345"/>
                  </a:lnTo>
                  <a:lnTo>
                    <a:pt x="285" y="308"/>
                  </a:lnTo>
                  <a:lnTo>
                    <a:pt x="200" y="268"/>
                  </a:lnTo>
                  <a:lnTo>
                    <a:pt x="122" y="219"/>
                  </a:lnTo>
                  <a:lnTo>
                    <a:pt x="90" y="215"/>
                  </a:lnTo>
                  <a:lnTo>
                    <a:pt x="82" y="227"/>
                  </a:lnTo>
                  <a:lnTo>
                    <a:pt x="78" y="256"/>
                  </a:lnTo>
                  <a:lnTo>
                    <a:pt x="45" y="268"/>
                  </a:lnTo>
                  <a:lnTo>
                    <a:pt x="21" y="248"/>
                  </a:lnTo>
                  <a:lnTo>
                    <a:pt x="0" y="183"/>
                  </a:lnTo>
                  <a:lnTo>
                    <a:pt x="21" y="126"/>
                  </a:lnTo>
                  <a:lnTo>
                    <a:pt x="9" y="110"/>
                  </a:lnTo>
                  <a:lnTo>
                    <a:pt x="5" y="49"/>
                  </a:lnTo>
                  <a:lnTo>
                    <a:pt x="13" y="20"/>
                  </a:lnTo>
                  <a:lnTo>
                    <a:pt x="33" y="0"/>
                  </a:lnTo>
                  <a:lnTo>
                    <a:pt x="61" y="0"/>
                  </a:lnTo>
                  <a:lnTo>
                    <a:pt x="61" y="16"/>
                  </a:lnTo>
                  <a:lnTo>
                    <a:pt x="37" y="37"/>
                  </a:lnTo>
                  <a:lnTo>
                    <a:pt x="37" y="65"/>
                  </a:lnTo>
                  <a:lnTo>
                    <a:pt x="45" y="93"/>
                  </a:lnTo>
                  <a:lnTo>
                    <a:pt x="66" y="130"/>
                  </a:lnTo>
                  <a:lnTo>
                    <a:pt x="94" y="162"/>
                  </a:lnTo>
                  <a:lnTo>
                    <a:pt x="118" y="183"/>
                  </a:lnTo>
                  <a:lnTo>
                    <a:pt x="163" y="211"/>
                  </a:lnTo>
                  <a:lnTo>
                    <a:pt x="257" y="252"/>
                  </a:lnTo>
                  <a:lnTo>
                    <a:pt x="342" y="284"/>
                  </a:lnTo>
                  <a:lnTo>
                    <a:pt x="407" y="3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>
                <a:solidFill>
                  <a:srgbClr val="000000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32" name="Freeform 28"/>
            <p:cNvSpPr>
              <a:spLocks/>
            </p:cNvSpPr>
            <p:nvPr/>
          </p:nvSpPr>
          <p:spPr bwMode="auto">
            <a:xfrm>
              <a:off x="2973" y="1759"/>
              <a:ext cx="288" cy="484"/>
            </a:xfrm>
            <a:custGeom>
              <a:avLst/>
              <a:gdLst>
                <a:gd name="T0" fmla="*/ 0 w 288"/>
                <a:gd name="T1" fmla="*/ 25 h 484"/>
                <a:gd name="T2" fmla="*/ 4 w 288"/>
                <a:gd name="T3" fmla="*/ 5 h 484"/>
                <a:gd name="T4" fmla="*/ 49 w 288"/>
                <a:gd name="T5" fmla="*/ 0 h 484"/>
                <a:gd name="T6" fmla="*/ 73 w 288"/>
                <a:gd name="T7" fmla="*/ 21 h 484"/>
                <a:gd name="T8" fmla="*/ 110 w 288"/>
                <a:gd name="T9" fmla="*/ 74 h 484"/>
                <a:gd name="T10" fmla="*/ 158 w 288"/>
                <a:gd name="T11" fmla="*/ 143 h 484"/>
                <a:gd name="T12" fmla="*/ 203 w 288"/>
                <a:gd name="T13" fmla="*/ 191 h 484"/>
                <a:gd name="T14" fmla="*/ 284 w 288"/>
                <a:gd name="T15" fmla="*/ 281 h 484"/>
                <a:gd name="T16" fmla="*/ 288 w 288"/>
                <a:gd name="T17" fmla="*/ 301 h 484"/>
                <a:gd name="T18" fmla="*/ 272 w 288"/>
                <a:gd name="T19" fmla="*/ 313 h 484"/>
                <a:gd name="T20" fmla="*/ 231 w 288"/>
                <a:gd name="T21" fmla="*/ 329 h 484"/>
                <a:gd name="T22" fmla="*/ 174 w 288"/>
                <a:gd name="T23" fmla="*/ 341 h 484"/>
                <a:gd name="T24" fmla="*/ 105 w 288"/>
                <a:gd name="T25" fmla="*/ 346 h 484"/>
                <a:gd name="T26" fmla="*/ 81 w 288"/>
                <a:gd name="T27" fmla="*/ 350 h 484"/>
                <a:gd name="T28" fmla="*/ 73 w 288"/>
                <a:gd name="T29" fmla="*/ 366 h 484"/>
                <a:gd name="T30" fmla="*/ 89 w 288"/>
                <a:gd name="T31" fmla="*/ 394 h 484"/>
                <a:gd name="T32" fmla="*/ 146 w 288"/>
                <a:gd name="T33" fmla="*/ 443 h 484"/>
                <a:gd name="T34" fmla="*/ 187 w 288"/>
                <a:gd name="T35" fmla="*/ 455 h 484"/>
                <a:gd name="T36" fmla="*/ 195 w 288"/>
                <a:gd name="T37" fmla="*/ 471 h 484"/>
                <a:gd name="T38" fmla="*/ 178 w 288"/>
                <a:gd name="T39" fmla="*/ 484 h 484"/>
                <a:gd name="T40" fmla="*/ 142 w 288"/>
                <a:gd name="T41" fmla="*/ 484 h 484"/>
                <a:gd name="T42" fmla="*/ 93 w 288"/>
                <a:gd name="T43" fmla="*/ 455 h 484"/>
                <a:gd name="T44" fmla="*/ 53 w 288"/>
                <a:gd name="T45" fmla="*/ 415 h 484"/>
                <a:gd name="T46" fmla="*/ 28 w 288"/>
                <a:gd name="T47" fmla="*/ 378 h 484"/>
                <a:gd name="T48" fmla="*/ 28 w 288"/>
                <a:gd name="T49" fmla="*/ 350 h 484"/>
                <a:gd name="T50" fmla="*/ 45 w 288"/>
                <a:gd name="T51" fmla="*/ 329 h 484"/>
                <a:gd name="T52" fmla="*/ 69 w 288"/>
                <a:gd name="T53" fmla="*/ 321 h 484"/>
                <a:gd name="T54" fmla="*/ 105 w 288"/>
                <a:gd name="T55" fmla="*/ 317 h 484"/>
                <a:gd name="T56" fmla="*/ 146 w 288"/>
                <a:gd name="T57" fmla="*/ 317 h 484"/>
                <a:gd name="T58" fmla="*/ 195 w 288"/>
                <a:gd name="T59" fmla="*/ 309 h 484"/>
                <a:gd name="T60" fmla="*/ 219 w 288"/>
                <a:gd name="T61" fmla="*/ 301 h 484"/>
                <a:gd name="T62" fmla="*/ 231 w 288"/>
                <a:gd name="T63" fmla="*/ 289 h 484"/>
                <a:gd name="T64" fmla="*/ 227 w 288"/>
                <a:gd name="T65" fmla="*/ 277 h 484"/>
                <a:gd name="T66" fmla="*/ 191 w 288"/>
                <a:gd name="T67" fmla="*/ 244 h 484"/>
                <a:gd name="T68" fmla="*/ 134 w 288"/>
                <a:gd name="T69" fmla="*/ 187 h 484"/>
                <a:gd name="T70" fmla="*/ 81 w 288"/>
                <a:gd name="T71" fmla="*/ 138 h 484"/>
                <a:gd name="T72" fmla="*/ 24 w 288"/>
                <a:gd name="T73" fmla="*/ 86 h 484"/>
                <a:gd name="T74" fmla="*/ 4 w 288"/>
                <a:gd name="T75" fmla="*/ 49 h 484"/>
                <a:gd name="T76" fmla="*/ 0 w 288"/>
                <a:gd name="T77" fmla="*/ 25 h 48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88"/>
                <a:gd name="T118" fmla="*/ 0 h 484"/>
                <a:gd name="T119" fmla="*/ 288 w 288"/>
                <a:gd name="T120" fmla="*/ 484 h 48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88" h="484">
                  <a:moveTo>
                    <a:pt x="0" y="25"/>
                  </a:moveTo>
                  <a:lnTo>
                    <a:pt x="4" y="5"/>
                  </a:lnTo>
                  <a:lnTo>
                    <a:pt x="49" y="0"/>
                  </a:lnTo>
                  <a:lnTo>
                    <a:pt x="73" y="21"/>
                  </a:lnTo>
                  <a:lnTo>
                    <a:pt x="110" y="74"/>
                  </a:lnTo>
                  <a:lnTo>
                    <a:pt x="158" y="143"/>
                  </a:lnTo>
                  <a:lnTo>
                    <a:pt x="203" y="191"/>
                  </a:lnTo>
                  <a:lnTo>
                    <a:pt x="284" y="281"/>
                  </a:lnTo>
                  <a:lnTo>
                    <a:pt x="288" y="301"/>
                  </a:lnTo>
                  <a:lnTo>
                    <a:pt x="272" y="313"/>
                  </a:lnTo>
                  <a:lnTo>
                    <a:pt x="231" y="329"/>
                  </a:lnTo>
                  <a:lnTo>
                    <a:pt x="174" y="341"/>
                  </a:lnTo>
                  <a:lnTo>
                    <a:pt x="105" y="346"/>
                  </a:lnTo>
                  <a:lnTo>
                    <a:pt x="81" y="350"/>
                  </a:lnTo>
                  <a:lnTo>
                    <a:pt x="73" y="366"/>
                  </a:lnTo>
                  <a:lnTo>
                    <a:pt x="89" y="394"/>
                  </a:lnTo>
                  <a:lnTo>
                    <a:pt x="146" y="443"/>
                  </a:lnTo>
                  <a:lnTo>
                    <a:pt x="187" y="455"/>
                  </a:lnTo>
                  <a:lnTo>
                    <a:pt x="195" y="471"/>
                  </a:lnTo>
                  <a:lnTo>
                    <a:pt x="178" y="484"/>
                  </a:lnTo>
                  <a:lnTo>
                    <a:pt x="142" y="484"/>
                  </a:lnTo>
                  <a:lnTo>
                    <a:pt x="93" y="455"/>
                  </a:lnTo>
                  <a:lnTo>
                    <a:pt x="53" y="415"/>
                  </a:lnTo>
                  <a:lnTo>
                    <a:pt x="28" y="378"/>
                  </a:lnTo>
                  <a:lnTo>
                    <a:pt x="28" y="350"/>
                  </a:lnTo>
                  <a:lnTo>
                    <a:pt x="45" y="329"/>
                  </a:lnTo>
                  <a:lnTo>
                    <a:pt x="69" y="321"/>
                  </a:lnTo>
                  <a:lnTo>
                    <a:pt x="105" y="317"/>
                  </a:lnTo>
                  <a:lnTo>
                    <a:pt x="146" y="317"/>
                  </a:lnTo>
                  <a:lnTo>
                    <a:pt x="195" y="309"/>
                  </a:lnTo>
                  <a:lnTo>
                    <a:pt x="219" y="301"/>
                  </a:lnTo>
                  <a:lnTo>
                    <a:pt x="231" y="289"/>
                  </a:lnTo>
                  <a:lnTo>
                    <a:pt x="227" y="277"/>
                  </a:lnTo>
                  <a:lnTo>
                    <a:pt x="191" y="244"/>
                  </a:lnTo>
                  <a:lnTo>
                    <a:pt x="134" y="187"/>
                  </a:lnTo>
                  <a:lnTo>
                    <a:pt x="81" y="138"/>
                  </a:lnTo>
                  <a:lnTo>
                    <a:pt x="24" y="86"/>
                  </a:lnTo>
                  <a:lnTo>
                    <a:pt x="4" y="49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>
                <a:solidFill>
                  <a:srgbClr val="000000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2785" y="2166"/>
              <a:ext cx="313" cy="726"/>
            </a:xfrm>
            <a:custGeom>
              <a:avLst/>
              <a:gdLst>
                <a:gd name="T0" fmla="*/ 155 w 313"/>
                <a:gd name="T1" fmla="*/ 0 h 726"/>
                <a:gd name="T2" fmla="*/ 200 w 313"/>
                <a:gd name="T3" fmla="*/ 8 h 726"/>
                <a:gd name="T4" fmla="*/ 220 w 313"/>
                <a:gd name="T5" fmla="*/ 41 h 726"/>
                <a:gd name="T6" fmla="*/ 216 w 313"/>
                <a:gd name="T7" fmla="*/ 118 h 726"/>
                <a:gd name="T8" fmla="*/ 208 w 313"/>
                <a:gd name="T9" fmla="*/ 199 h 726"/>
                <a:gd name="T10" fmla="*/ 208 w 313"/>
                <a:gd name="T11" fmla="*/ 284 h 726"/>
                <a:gd name="T12" fmla="*/ 248 w 313"/>
                <a:gd name="T13" fmla="*/ 385 h 726"/>
                <a:gd name="T14" fmla="*/ 281 w 313"/>
                <a:gd name="T15" fmla="*/ 458 h 726"/>
                <a:gd name="T16" fmla="*/ 297 w 313"/>
                <a:gd name="T17" fmla="*/ 531 h 726"/>
                <a:gd name="T18" fmla="*/ 293 w 313"/>
                <a:gd name="T19" fmla="*/ 596 h 726"/>
                <a:gd name="T20" fmla="*/ 293 w 313"/>
                <a:gd name="T21" fmla="*/ 621 h 726"/>
                <a:gd name="T22" fmla="*/ 309 w 313"/>
                <a:gd name="T23" fmla="*/ 645 h 726"/>
                <a:gd name="T24" fmla="*/ 313 w 313"/>
                <a:gd name="T25" fmla="*/ 669 h 726"/>
                <a:gd name="T26" fmla="*/ 301 w 313"/>
                <a:gd name="T27" fmla="*/ 681 h 726"/>
                <a:gd name="T28" fmla="*/ 269 w 313"/>
                <a:gd name="T29" fmla="*/ 673 h 726"/>
                <a:gd name="T30" fmla="*/ 208 w 313"/>
                <a:gd name="T31" fmla="*/ 665 h 726"/>
                <a:gd name="T32" fmla="*/ 135 w 313"/>
                <a:gd name="T33" fmla="*/ 681 h 726"/>
                <a:gd name="T34" fmla="*/ 86 w 313"/>
                <a:gd name="T35" fmla="*/ 710 h 726"/>
                <a:gd name="T36" fmla="*/ 61 w 313"/>
                <a:gd name="T37" fmla="*/ 726 h 726"/>
                <a:gd name="T38" fmla="*/ 37 w 313"/>
                <a:gd name="T39" fmla="*/ 726 h 726"/>
                <a:gd name="T40" fmla="*/ 0 w 313"/>
                <a:gd name="T41" fmla="*/ 673 h 726"/>
                <a:gd name="T42" fmla="*/ 5 w 313"/>
                <a:gd name="T43" fmla="*/ 665 h 726"/>
                <a:gd name="T44" fmla="*/ 78 w 313"/>
                <a:gd name="T45" fmla="*/ 641 h 726"/>
                <a:gd name="T46" fmla="*/ 163 w 313"/>
                <a:gd name="T47" fmla="*/ 629 h 726"/>
                <a:gd name="T48" fmla="*/ 224 w 313"/>
                <a:gd name="T49" fmla="*/ 625 h 726"/>
                <a:gd name="T50" fmla="*/ 261 w 313"/>
                <a:gd name="T51" fmla="*/ 625 h 726"/>
                <a:gd name="T52" fmla="*/ 269 w 313"/>
                <a:gd name="T53" fmla="*/ 600 h 726"/>
                <a:gd name="T54" fmla="*/ 257 w 313"/>
                <a:gd name="T55" fmla="*/ 531 h 726"/>
                <a:gd name="T56" fmla="*/ 228 w 313"/>
                <a:gd name="T57" fmla="*/ 458 h 726"/>
                <a:gd name="T58" fmla="*/ 183 w 313"/>
                <a:gd name="T59" fmla="*/ 365 h 726"/>
                <a:gd name="T60" fmla="*/ 147 w 313"/>
                <a:gd name="T61" fmla="*/ 284 h 726"/>
                <a:gd name="T62" fmla="*/ 131 w 313"/>
                <a:gd name="T63" fmla="*/ 211 h 726"/>
                <a:gd name="T64" fmla="*/ 127 w 313"/>
                <a:gd name="T65" fmla="*/ 130 h 726"/>
                <a:gd name="T66" fmla="*/ 127 w 313"/>
                <a:gd name="T67" fmla="*/ 53 h 726"/>
                <a:gd name="T68" fmla="*/ 143 w 313"/>
                <a:gd name="T69" fmla="*/ 20 h 726"/>
                <a:gd name="T70" fmla="*/ 155 w 313"/>
                <a:gd name="T71" fmla="*/ 0 h 72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313"/>
                <a:gd name="T109" fmla="*/ 0 h 726"/>
                <a:gd name="T110" fmla="*/ 313 w 313"/>
                <a:gd name="T111" fmla="*/ 726 h 72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313" h="726">
                  <a:moveTo>
                    <a:pt x="155" y="0"/>
                  </a:moveTo>
                  <a:lnTo>
                    <a:pt x="200" y="8"/>
                  </a:lnTo>
                  <a:lnTo>
                    <a:pt x="220" y="41"/>
                  </a:lnTo>
                  <a:lnTo>
                    <a:pt x="216" y="118"/>
                  </a:lnTo>
                  <a:lnTo>
                    <a:pt x="208" y="199"/>
                  </a:lnTo>
                  <a:lnTo>
                    <a:pt x="208" y="284"/>
                  </a:lnTo>
                  <a:lnTo>
                    <a:pt x="248" y="385"/>
                  </a:lnTo>
                  <a:lnTo>
                    <a:pt x="281" y="458"/>
                  </a:lnTo>
                  <a:lnTo>
                    <a:pt x="297" y="531"/>
                  </a:lnTo>
                  <a:lnTo>
                    <a:pt x="293" y="596"/>
                  </a:lnTo>
                  <a:lnTo>
                    <a:pt x="293" y="621"/>
                  </a:lnTo>
                  <a:lnTo>
                    <a:pt x="309" y="645"/>
                  </a:lnTo>
                  <a:lnTo>
                    <a:pt x="313" y="669"/>
                  </a:lnTo>
                  <a:lnTo>
                    <a:pt x="301" y="681"/>
                  </a:lnTo>
                  <a:lnTo>
                    <a:pt x="269" y="673"/>
                  </a:lnTo>
                  <a:lnTo>
                    <a:pt x="208" y="665"/>
                  </a:lnTo>
                  <a:lnTo>
                    <a:pt x="135" y="681"/>
                  </a:lnTo>
                  <a:lnTo>
                    <a:pt x="86" y="710"/>
                  </a:lnTo>
                  <a:lnTo>
                    <a:pt x="61" y="726"/>
                  </a:lnTo>
                  <a:lnTo>
                    <a:pt x="37" y="726"/>
                  </a:lnTo>
                  <a:lnTo>
                    <a:pt x="0" y="673"/>
                  </a:lnTo>
                  <a:lnTo>
                    <a:pt x="5" y="665"/>
                  </a:lnTo>
                  <a:lnTo>
                    <a:pt x="78" y="641"/>
                  </a:lnTo>
                  <a:lnTo>
                    <a:pt x="163" y="629"/>
                  </a:lnTo>
                  <a:lnTo>
                    <a:pt x="224" y="625"/>
                  </a:lnTo>
                  <a:lnTo>
                    <a:pt x="261" y="625"/>
                  </a:lnTo>
                  <a:lnTo>
                    <a:pt x="269" y="600"/>
                  </a:lnTo>
                  <a:lnTo>
                    <a:pt x="257" y="531"/>
                  </a:lnTo>
                  <a:lnTo>
                    <a:pt x="228" y="458"/>
                  </a:lnTo>
                  <a:lnTo>
                    <a:pt x="183" y="365"/>
                  </a:lnTo>
                  <a:lnTo>
                    <a:pt x="147" y="284"/>
                  </a:lnTo>
                  <a:lnTo>
                    <a:pt x="131" y="211"/>
                  </a:lnTo>
                  <a:lnTo>
                    <a:pt x="127" y="130"/>
                  </a:lnTo>
                  <a:lnTo>
                    <a:pt x="127" y="53"/>
                  </a:lnTo>
                  <a:lnTo>
                    <a:pt x="143" y="20"/>
                  </a:lnTo>
                  <a:lnTo>
                    <a:pt x="1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>
                <a:solidFill>
                  <a:srgbClr val="000000"/>
                </a:solidFill>
                <a:latin typeface="Arial" charset="0"/>
                <a:cs typeface="+mn-cs"/>
              </a:endParaRPr>
            </a:p>
          </p:txBody>
        </p:sp>
        <p:sp>
          <p:nvSpPr>
            <p:cNvPr id="34" name="Freeform 30"/>
            <p:cNvSpPr>
              <a:spLocks/>
            </p:cNvSpPr>
            <p:nvPr/>
          </p:nvSpPr>
          <p:spPr bwMode="auto">
            <a:xfrm>
              <a:off x="2632" y="2186"/>
              <a:ext cx="260" cy="605"/>
            </a:xfrm>
            <a:custGeom>
              <a:avLst/>
              <a:gdLst>
                <a:gd name="T0" fmla="*/ 195 w 260"/>
                <a:gd name="T1" fmla="*/ 0 h 605"/>
                <a:gd name="T2" fmla="*/ 232 w 260"/>
                <a:gd name="T3" fmla="*/ 0 h 605"/>
                <a:gd name="T4" fmla="*/ 244 w 260"/>
                <a:gd name="T5" fmla="*/ 24 h 605"/>
                <a:gd name="T6" fmla="*/ 252 w 260"/>
                <a:gd name="T7" fmla="*/ 77 h 605"/>
                <a:gd name="T8" fmla="*/ 244 w 260"/>
                <a:gd name="T9" fmla="*/ 133 h 605"/>
                <a:gd name="T10" fmla="*/ 223 w 260"/>
                <a:gd name="T11" fmla="*/ 247 h 605"/>
                <a:gd name="T12" fmla="*/ 227 w 260"/>
                <a:gd name="T13" fmla="*/ 296 h 605"/>
                <a:gd name="T14" fmla="*/ 252 w 260"/>
                <a:gd name="T15" fmla="*/ 393 h 605"/>
                <a:gd name="T16" fmla="*/ 260 w 260"/>
                <a:gd name="T17" fmla="*/ 462 h 605"/>
                <a:gd name="T18" fmla="*/ 260 w 260"/>
                <a:gd name="T19" fmla="*/ 515 h 605"/>
                <a:gd name="T20" fmla="*/ 248 w 260"/>
                <a:gd name="T21" fmla="*/ 527 h 605"/>
                <a:gd name="T22" fmla="*/ 211 w 260"/>
                <a:gd name="T23" fmla="*/ 535 h 605"/>
                <a:gd name="T24" fmla="*/ 162 w 260"/>
                <a:gd name="T25" fmla="*/ 548 h 605"/>
                <a:gd name="T26" fmla="*/ 114 w 260"/>
                <a:gd name="T27" fmla="*/ 572 h 605"/>
                <a:gd name="T28" fmla="*/ 65 w 260"/>
                <a:gd name="T29" fmla="*/ 605 h 605"/>
                <a:gd name="T30" fmla="*/ 45 w 260"/>
                <a:gd name="T31" fmla="*/ 605 h 605"/>
                <a:gd name="T32" fmla="*/ 0 w 260"/>
                <a:gd name="T33" fmla="*/ 568 h 605"/>
                <a:gd name="T34" fmla="*/ 4 w 260"/>
                <a:gd name="T35" fmla="*/ 552 h 605"/>
                <a:gd name="T36" fmla="*/ 61 w 260"/>
                <a:gd name="T37" fmla="*/ 527 h 605"/>
                <a:gd name="T38" fmla="*/ 158 w 260"/>
                <a:gd name="T39" fmla="*/ 503 h 605"/>
                <a:gd name="T40" fmla="*/ 203 w 260"/>
                <a:gd name="T41" fmla="*/ 487 h 605"/>
                <a:gd name="T42" fmla="*/ 211 w 260"/>
                <a:gd name="T43" fmla="*/ 471 h 605"/>
                <a:gd name="T44" fmla="*/ 211 w 260"/>
                <a:gd name="T45" fmla="*/ 401 h 605"/>
                <a:gd name="T46" fmla="*/ 195 w 260"/>
                <a:gd name="T47" fmla="*/ 312 h 605"/>
                <a:gd name="T48" fmla="*/ 187 w 260"/>
                <a:gd name="T49" fmla="*/ 255 h 605"/>
                <a:gd name="T50" fmla="*/ 179 w 260"/>
                <a:gd name="T51" fmla="*/ 166 h 605"/>
                <a:gd name="T52" fmla="*/ 175 w 260"/>
                <a:gd name="T53" fmla="*/ 69 h 605"/>
                <a:gd name="T54" fmla="*/ 179 w 260"/>
                <a:gd name="T55" fmla="*/ 24 h 605"/>
                <a:gd name="T56" fmla="*/ 195 w 260"/>
                <a:gd name="T57" fmla="*/ 0 h 605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60"/>
                <a:gd name="T88" fmla="*/ 0 h 605"/>
                <a:gd name="T89" fmla="*/ 260 w 260"/>
                <a:gd name="T90" fmla="*/ 605 h 60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60" h="605">
                  <a:moveTo>
                    <a:pt x="195" y="0"/>
                  </a:moveTo>
                  <a:lnTo>
                    <a:pt x="232" y="0"/>
                  </a:lnTo>
                  <a:lnTo>
                    <a:pt x="244" y="24"/>
                  </a:lnTo>
                  <a:lnTo>
                    <a:pt x="252" y="77"/>
                  </a:lnTo>
                  <a:lnTo>
                    <a:pt x="244" y="133"/>
                  </a:lnTo>
                  <a:lnTo>
                    <a:pt x="223" y="247"/>
                  </a:lnTo>
                  <a:lnTo>
                    <a:pt x="227" y="296"/>
                  </a:lnTo>
                  <a:lnTo>
                    <a:pt x="252" y="393"/>
                  </a:lnTo>
                  <a:lnTo>
                    <a:pt x="260" y="462"/>
                  </a:lnTo>
                  <a:lnTo>
                    <a:pt x="260" y="515"/>
                  </a:lnTo>
                  <a:lnTo>
                    <a:pt x="248" y="527"/>
                  </a:lnTo>
                  <a:lnTo>
                    <a:pt x="211" y="535"/>
                  </a:lnTo>
                  <a:lnTo>
                    <a:pt x="162" y="548"/>
                  </a:lnTo>
                  <a:lnTo>
                    <a:pt x="114" y="572"/>
                  </a:lnTo>
                  <a:lnTo>
                    <a:pt x="65" y="605"/>
                  </a:lnTo>
                  <a:lnTo>
                    <a:pt x="45" y="605"/>
                  </a:lnTo>
                  <a:lnTo>
                    <a:pt x="0" y="568"/>
                  </a:lnTo>
                  <a:lnTo>
                    <a:pt x="4" y="552"/>
                  </a:lnTo>
                  <a:lnTo>
                    <a:pt x="61" y="527"/>
                  </a:lnTo>
                  <a:lnTo>
                    <a:pt x="158" y="503"/>
                  </a:lnTo>
                  <a:lnTo>
                    <a:pt x="203" y="487"/>
                  </a:lnTo>
                  <a:lnTo>
                    <a:pt x="211" y="471"/>
                  </a:lnTo>
                  <a:lnTo>
                    <a:pt x="211" y="401"/>
                  </a:lnTo>
                  <a:lnTo>
                    <a:pt x="195" y="312"/>
                  </a:lnTo>
                  <a:lnTo>
                    <a:pt x="187" y="255"/>
                  </a:lnTo>
                  <a:lnTo>
                    <a:pt x="179" y="166"/>
                  </a:lnTo>
                  <a:lnTo>
                    <a:pt x="175" y="69"/>
                  </a:lnTo>
                  <a:lnTo>
                    <a:pt x="179" y="24"/>
                  </a:lnTo>
                  <a:lnTo>
                    <a:pt x="19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nl-BE">
                <a:solidFill>
                  <a:srgbClr val="000000"/>
                </a:solidFill>
                <a:latin typeface="Arial" charset="0"/>
                <a:cs typeface="+mn-cs"/>
              </a:endParaRPr>
            </a:p>
          </p:txBody>
        </p:sp>
      </p:grpSp>
      <p:sp>
        <p:nvSpPr>
          <p:cNvPr id="35" name="Text Box 45"/>
          <p:cNvSpPr txBox="1">
            <a:spLocks noChangeArrowheads="1"/>
          </p:cNvSpPr>
          <p:nvPr/>
        </p:nvSpPr>
        <p:spPr bwMode="auto">
          <a:xfrm>
            <a:off x="4643438" y="4941888"/>
            <a:ext cx="42497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 dirty="0" err="1">
                <a:solidFill>
                  <a:srgbClr val="000000"/>
                </a:solidFill>
                <a:latin typeface="Arial" charset="0"/>
                <a:cs typeface="+mn-cs"/>
              </a:rPr>
              <a:t>Piloot</a:t>
            </a:r>
            <a:r>
              <a:rPr lang="fr-BE" dirty="0">
                <a:solidFill>
                  <a:srgbClr val="000000"/>
                </a:solidFill>
                <a:latin typeface="Arial" charset="0"/>
                <a:cs typeface="+mn-cs"/>
              </a:rPr>
              <a:t> : </a:t>
            </a:r>
            <a:r>
              <a:rPr lang="fr-BE" dirty="0" smtClean="0">
                <a:solidFill>
                  <a:srgbClr val="000000"/>
                </a:solidFill>
                <a:latin typeface="Arial" charset="0"/>
                <a:cs typeface="+mn-cs"/>
              </a:rPr>
              <a:t>CPN Vanspeybrouck W.</a:t>
            </a:r>
            <a:endParaRPr lang="fr-BE" dirty="0">
              <a:solidFill>
                <a:srgbClr val="000000"/>
              </a:solidFill>
              <a:latin typeface="Arial" charset="0"/>
              <a:cs typeface="+mn-cs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*"/>
            </a:pPr>
            <a:r>
              <a:rPr lang="fr-BE" dirty="0">
                <a:solidFill>
                  <a:srgbClr val="000000"/>
                </a:solidFill>
                <a:latin typeface="Arial" charset="0"/>
                <a:cs typeface="+mn-cs"/>
                <a:sym typeface="Wingdings" pitchFamily="2" charset="2"/>
              </a:rPr>
              <a:t> : </a:t>
            </a:r>
            <a:r>
              <a:rPr lang="fr-BE" dirty="0" smtClean="0">
                <a:solidFill>
                  <a:srgbClr val="000000"/>
                </a:solidFill>
                <a:latin typeface="Arial" charset="0"/>
                <a:cs typeface="+mn-cs"/>
                <a:sym typeface="Wingdings" pitchFamily="2" charset="2"/>
              </a:rPr>
              <a:t>wim.vanspeybrouck@mil.be</a:t>
            </a:r>
            <a:endParaRPr lang="fr-BE" dirty="0">
              <a:solidFill>
                <a:srgbClr val="000000"/>
              </a:solidFill>
              <a:latin typeface="Arial" charset="0"/>
              <a:cs typeface="+mn-cs"/>
              <a:sym typeface="Wingdings" pitchFamily="2" charset="2"/>
            </a:endParaRP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BE" dirty="0">
                <a:solidFill>
                  <a:srgbClr val="000000"/>
                </a:solidFill>
                <a:latin typeface="Arial" charset="0"/>
                <a:cs typeface="+mn-cs"/>
                <a:sym typeface="Wingdings" pitchFamily="2" charset="2"/>
              </a:rPr>
              <a:t> : </a:t>
            </a:r>
            <a:r>
              <a:rPr lang="fr-BE" dirty="0" smtClean="0">
                <a:solidFill>
                  <a:srgbClr val="000000"/>
                </a:solidFill>
                <a:latin typeface="Arial" charset="0"/>
                <a:cs typeface="+mn-cs"/>
                <a:sym typeface="Wingdings" pitchFamily="2" charset="2"/>
              </a:rPr>
              <a:t>024417780</a:t>
            </a:r>
            <a:endParaRPr lang="fr-BE" dirty="0">
              <a:solidFill>
                <a:srgbClr val="000000"/>
              </a:solidFill>
              <a:latin typeface="Arial" charset="0"/>
              <a:cs typeface="+mn-cs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3775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Inleiding</a:t>
            </a:r>
            <a:endParaRPr lang="en-US" dirty="0"/>
          </a:p>
          <a:p>
            <a:r>
              <a:rPr lang="nl-BE" dirty="0" smtClean="0"/>
              <a:t>Identificatie en </a:t>
            </a:r>
            <a:r>
              <a:rPr lang="nl-BE" dirty="0" err="1" smtClean="0"/>
              <a:t>risico-analyse</a:t>
            </a:r>
            <a:r>
              <a:rPr lang="nl-BE" dirty="0" smtClean="0"/>
              <a:t> mutagene, carcinogene en reprotoxische agentia       (</a:t>
            </a:r>
            <a:r>
              <a:rPr lang="nl-BE" dirty="0" err="1"/>
              <a:t>LtKol</a:t>
            </a:r>
            <a:r>
              <a:rPr lang="nl-BE" dirty="0"/>
              <a:t> Plovie)</a:t>
            </a:r>
          </a:p>
          <a:p>
            <a:r>
              <a:rPr lang="nl-BE" dirty="0"/>
              <a:t>Project </a:t>
            </a:r>
            <a:r>
              <a:rPr lang="nl-BE" dirty="0" smtClean="0"/>
              <a:t>beheer </a:t>
            </a:r>
            <a:r>
              <a:rPr lang="nl-BE" dirty="0"/>
              <a:t>SDS</a:t>
            </a:r>
            <a:endParaRPr lang="en-US" dirty="0" smtClean="0"/>
          </a:p>
          <a:p>
            <a:r>
              <a:rPr lang="nl-BE" dirty="0"/>
              <a:t>Situatie richtlijnen</a:t>
            </a:r>
            <a:endParaRPr lang="en-US" dirty="0" smtClean="0"/>
          </a:p>
          <a:p>
            <a:r>
              <a:rPr lang="nl-BE" dirty="0" smtClean="0"/>
              <a:t>Q&amp;A</a:t>
            </a:r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332656"/>
            <a:ext cx="5545138" cy="777875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>
                <a:solidFill>
                  <a:srgbClr val="000000"/>
                </a:solidFill>
                <a:latin typeface="Comic Sans MS" pitchFamily="66" charset="0"/>
                <a:cs typeface="+mn-cs"/>
              </a:rPr>
              <a:t>Agenda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943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Welkom</a:t>
            </a:r>
            <a:endParaRPr lang="en-US" dirty="0"/>
          </a:p>
          <a:p>
            <a:r>
              <a:rPr lang="nl-BE" dirty="0" smtClean="0"/>
              <a:t>Deelnemerslijst</a:t>
            </a:r>
            <a:endParaRPr lang="nl-BE" dirty="0"/>
          </a:p>
          <a:p>
            <a:r>
              <a:rPr lang="nl-BE" dirty="0" smtClean="0"/>
              <a:t>Goedkeuring verslag 25</a:t>
            </a:r>
            <a:r>
              <a:rPr lang="nl-BE" baseline="30000" dirty="0" smtClean="0"/>
              <a:t>ste</a:t>
            </a:r>
            <a:r>
              <a:rPr lang="nl-BE" dirty="0" smtClean="0"/>
              <a:t> zitting (03 Apr 2019)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332656"/>
            <a:ext cx="5545138" cy="777875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Inleiding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709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12368"/>
          </a:xfrm>
        </p:spPr>
        <p:txBody>
          <a:bodyPr>
            <a:normAutofit/>
          </a:bodyPr>
          <a:lstStyle/>
          <a:p>
            <a:r>
              <a:rPr lang="en-US" dirty="0" err="1" smtClean="0"/>
              <a:t>Gastspreker</a:t>
            </a:r>
            <a:r>
              <a:rPr lang="en-US" dirty="0" smtClean="0"/>
              <a:t> </a:t>
            </a:r>
            <a:r>
              <a:rPr lang="en-US" dirty="0" err="1"/>
              <a:t>LtKol</a:t>
            </a:r>
            <a:r>
              <a:rPr lang="en-US" dirty="0"/>
              <a:t> </a:t>
            </a:r>
            <a:r>
              <a:rPr lang="en-US" dirty="0" smtClean="0"/>
              <a:t>Plovie (DGMR </a:t>
            </a:r>
            <a:r>
              <a:rPr lang="en-US" dirty="0" err="1" smtClean="0"/>
              <a:t>Mgt</a:t>
            </a:r>
            <a:r>
              <a:rPr lang="en-US" dirty="0"/>
              <a:t>/</a:t>
            </a:r>
            <a:r>
              <a:rPr lang="en-US" dirty="0" smtClean="0"/>
              <a:t>R)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259632" y="332656"/>
            <a:ext cx="6768752" cy="1872208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Identificatie en </a:t>
            </a:r>
            <a:r>
              <a:rPr lang="nl-BE" sz="3600" dirty="0" err="1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risico-analyse</a:t>
            </a:r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 mutagene, carcinogene en reprotoxische agentia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974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Actuele</a:t>
            </a:r>
            <a:r>
              <a:rPr lang="en-US" dirty="0" smtClean="0"/>
              <a:t> </a:t>
            </a:r>
            <a:r>
              <a:rPr lang="en-US" dirty="0" err="1" smtClean="0"/>
              <a:t>situatie</a:t>
            </a:r>
            <a:r>
              <a:rPr lang="en-US" dirty="0" smtClean="0"/>
              <a:t>:</a:t>
            </a:r>
          </a:p>
          <a:p>
            <a:r>
              <a:rPr lang="en-US" sz="2800" dirty="0" smtClean="0"/>
              <a:t>Safety Data Sheets (pdf) </a:t>
            </a:r>
            <a:r>
              <a:rPr lang="en-US" sz="2800" dirty="0" err="1" smtClean="0"/>
              <a:t>beheerd</a:t>
            </a:r>
            <a:r>
              <a:rPr lang="en-US" sz="2800" dirty="0" smtClean="0"/>
              <a:t> door </a:t>
            </a:r>
            <a:r>
              <a:rPr lang="en-US" sz="2800" dirty="0" err="1" smtClean="0"/>
              <a:t>MatMan</a:t>
            </a:r>
            <a:endParaRPr lang="en-US" sz="2800" dirty="0" smtClean="0"/>
          </a:p>
          <a:p>
            <a:pPr marL="3240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800" dirty="0" smtClean="0">
                <a:hlinkClick r:id="rId2" action="ppaction://hlinkfile"/>
              </a:rPr>
              <a:t>N:\</a:t>
            </a:r>
            <a:r>
              <a:rPr lang="nl-BE" sz="2800" dirty="0">
                <a:hlinkClick r:id="rId2" action="ppaction://hlinkfile"/>
              </a:rPr>
              <a:t>EVZ\S\COMMON\MSDS\products</a:t>
            </a:r>
            <a:endParaRPr lang="en-US" sz="2800" dirty="0" smtClean="0"/>
          </a:p>
          <a:p>
            <a:r>
              <a:rPr lang="en-US" sz="2800" dirty="0" err="1" smtClean="0"/>
              <a:t>Consulteerbaar</a:t>
            </a:r>
            <a:r>
              <a:rPr lang="en-US" sz="2800" dirty="0" smtClean="0"/>
              <a:t> via </a:t>
            </a:r>
            <a:r>
              <a:rPr lang="en-US" sz="2800" dirty="0" err="1" smtClean="0"/>
              <a:t>zoekmotor</a:t>
            </a:r>
            <a:endParaRPr lang="en-US" sz="2800" dirty="0" smtClean="0"/>
          </a:p>
          <a:p>
            <a:pPr marL="32400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nl-BE" sz="2800" dirty="0">
                <a:solidFill>
                  <a:schemeClr val="accent2"/>
                </a:solidFill>
                <a:hlinkClick r:id="rId3"/>
              </a:rPr>
              <a:t>http://</a:t>
            </a:r>
            <a:r>
              <a:rPr lang="nl-BE" sz="2800" dirty="0" smtClean="0">
                <a:solidFill>
                  <a:schemeClr val="accent2"/>
                </a:solidFill>
                <a:hlinkClick r:id="rId3"/>
              </a:rPr>
              <a:t>search.mil.intra/Pages/default.aspx</a:t>
            </a:r>
            <a:endParaRPr lang="nl-BE" sz="2800" dirty="0" smtClean="0">
              <a:solidFill>
                <a:schemeClr val="accent2"/>
              </a:solidFill>
            </a:endParaRPr>
          </a:p>
          <a:p>
            <a:r>
              <a:rPr lang="nl-BE" sz="2800" dirty="0" smtClean="0"/>
              <a:t>Bedenkingen …</a:t>
            </a:r>
            <a:endParaRPr lang="en-US" sz="2800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332656"/>
            <a:ext cx="5545138" cy="777875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Project beheer SDS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271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Way ahead:</a:t>
            </a:r>
          </a:p>
          <a:p>
            <a:r>
              <a:rPr lang="en-US" sz="2800" dirty="0" smtClean="0"/>
              <a:t>Hazardous Materials module in ILIAS (CR1080, </a:t>
            </a:r>
            <a:r>
              <a:rPr lang="en-US" sz="2800" dirty="0" err="1" smtClean="0"/>
              <a:t>scherm</a:t>
            </a:r>
            <a:r>
              <a:rPr lang="en-US" sz="2800" dirty="0" smtClean="0"/>
              <a:t> ILHAZMAT), </a:t>
            </a:r>
            <a:r>
              <a:rPr lang="en-US" sz="2800" dirty="0" err="1" smtClean="0"/>
              <a:t>genereren</a:t>
            </a:r>
            <a:r>
              <a:rPr lang="en-US" sz="2800" dirty="0" smtClean="0"/>
              <a:t> searchable database, roll-out ±Nov 2020</a:t>
            </a:r>
          </a:p>
          <a:p>
            <a:r>
              <a:rPr lang="en-US" sz="2800" dirty="0" smtClean="0"/>
              <a:t>SDS </a:t>
            </a:r>
            <a:r>
              <a:rPr lang="en-US" sz="2800" dirty="0" err="1" smtClean="0"/>
              <a:t>nodig</a:t>
            </a:r>
            <a:r>
              <a:rPr lang="en-US" sz="2800" dirty="0" smtClean="0"/>
              <a:t> in </a:t>
            </a:r>
            <a:r>
              <a:rPr lang="en-US" sz="2800" u="sng" dirty="0" err="1" smtClean="0"/>
              <a:t>gestructureerd</a:t>
            </a:r>
            <a:r>
              <a:rPr lang="en-US" sz="2800" u="sng" dirty="0" smtClean="0"/>
              <a:t> </a:t>
            </a:r>
            <a:r>
              <a:rPr lang="en-US" sz="2800" u="sng" dirty="0" err="1" smtClean="0"/>
              <a:t>formaat</a:t>
            </a:r>
            <a:r>
              <a:rPr lang="en-US" sz="2800" dirty="0" smtClean="0"/>
              <a:t> (XML of </a:t>
            </a:r>
            <a:r>
              <a:rPr lang="en-US" sz="2800" dirty="0" err="1" smtClean="0"/>
              <a:t>SDScomXML</a:t>
            </a:r>
            <a:r>
              <a:rPr lang="en-US" sz="2800" dirty="0" smtClean="0"/>
              <a:t>)</a:t>
            </a:r>
          </a:p>
          <a:p>
            <a:endParaRPr lang="en-US" sz="2800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332656"/>
            <a:ext cx="5545138" cy="777875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Project beheer SDS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888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332656"/>
            <a:ext cx="5545138" cy="777875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Project beheer SDS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47" y="1412776"/>
            <a:ext cx="8841105" cy="4702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34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=&gt; </a:t>
            </a:r>
            <a:r>
              <a:rPr lang="en-US" dirty="0" err="1" smtClean="0"/>
              <a:t>Beheer</a:t>
            </a:r>
            <a:r>
              <a:rPr lang="en-US" dirty="0" smtClean="0"/>
              <a:t> door </a:t>
            </a:r>
            <a:r>
              <a:rPr lang="en-US" dirty="0" err="1" smtClean="0"/>
              <a:t>externe</a:t>
            </a:r>
            <a:r>
              <a:rPr lang="en-US" dirty="0" smtClean="0"/>
              <a:t> firma:</a:t>
            </a:r>
          </a:p>
          <a:p>
            <a:r>
              <a:rPr lang="en-US" sz="2800" dirty="0" err="1" smtClean="0"/>
              <a:t>Conversie</a:t>
            </a:r>
            <a:r>
              <a:rPr lang="en-US" sz="2800" dirty="0" smtClean="0"/>
              <a:t> pdf’s </a:t>
            </a:r>
            <a:r>
              <a:rPr lang="en-US" sz="2800" dirty="0" err="1" smtClean="0"/>
              <a:t>naar</a:t>
            </a:r>
            <a:r>
              <a:rPr lang="en-US" sz="2800" dirty="0" smtClean="0"/>
              <a:t> XML: link </a:t>
            </a:r>
            <a:r>
              <a:rPr lang="en-US" sz="2800" dirty="0" err="1" smtClean="0"/>
              <a:t>HazMat</a:t>
            </a:r>
            <a:r>
              <a:rPr lang="en-US" sz="2800" dirty="0" smtClean="0"/>
              <a:t> module</a:t>
            </a:r>
          </a:p>
          <a:p>
            <a:r>
              <a:rPr lang="en-US" sz="2800" dirty="0" err="1" smtClean="0"/>
              <a:t>Vertaling</a:t>
            </a:r>
            <a:r>
              <a:rPr lang="en-US" sz="2800" dirty="0" smtClean="0"/>
              <a:t> SDS </a:t>
            </a:r>
            <a:r>
              <a:rPr lang="en-US" sz="2800" dirty="0" err="1" smtClean="0"/>
              <a:t>naar</a:t>
            </a:r>
            <a:r>
              <a:rPr lang="en-US" sz="2800" dirty="0" smtClean="0"/>
              <a:t> F </a:t>
            </a:r>
            <a:r>
              <a:rPr lang="en-US" sz="2800" dirty="0" err="1" smtClean="0"/>
              <a:t>en</a:t>
            </a:r>
            <a:r>
              <a:rPr lang="en-US" sz="2800" dirty="0" smtClean="0"/>
              <a:t> N</a:t>
            </a:r>
          </a:p>
          <a:p>
            <a:r>
              <a:rPr lang="en-US" sz="2800" dirty="0" err="1" smtClean="0"/>
              <a:t>Opstellen</a:t>
            </a:r>
            <a:r>
              <a:rPr lang="en-US" sz="2800" dirty="0" smtClean="0"/>
              <a:t> VIK/CIS op basis van info in SDS</a:t>
            </a:r>
          </a:p>
          <a:p>
            <a:r>
              <a:rPr lang="en-US" sz="2800" dirty="0" err="1" smtClean="0"/>
              <a:t>Blootstellingsscenario’s</a:t>
            </a:r>
            <a:r>
              <a:rPr lang="en-US" sz="2800" dirty="0" smtClean="0"/>
              <a:t> (on paper &amp; in the field)</a:t>
            </a:r>
          </a:p>
          <a:p>
            <a:r>
              <a:rPr lang="en-US" sz="2800" dirty="0" err="1" smtClean="0"/>
              <a:t>Advies</a:t>
            </a:r>
            <a:r>
              <a:rPr lang="en-US" sz="2800" dirty="0" smtClean="0"/>
              <a:t> </a:t>
            </a:r>
            <a:r>
              <a:rPr lang="en-US" sz="2800" dirty="0" err="1" smtClean="0"/>
              <a:t>wetgeving</a:t>
            </a:r>
            <a:r>
              <a:rPr lang="en-US" sz="2800" dirty="0" smtClean="0"/>
              <a:t> </a:t>
            </a:r>
            <a:r>
              <a:rPr lang="en-US" sz="2800" dirty="0" err="1" smtClean="0"/>
              <a:t>bij</a:t>
            </a:r>
            <a:r>
              <a:rPr lang="en-US" sz="2800" dirty="0" smtClean="0"/>
              <a:t> studies of </a:t>
            </a:r>
            <a:r>
              <a:rPr lang="en-US" sz="2800" dirty="0" err="1" smtClean="0"/>
              <a:t>problemen</a:t>
            </a:r>
            <a:endParaRPr lang="en-US" sz="2800" dirty="0" smtClean="0"/>
          </a:p>
          <a:p>
            <a:r>
              <a:rPr lang="en-US" sz="2800" dirty="0" err="1" smtClean="0"/>
              <a:t>Advies</a:t>
            </a:r>
            <a:r>
              <a:rPr lang="en-US" sz="2800" dirty="0" smtClean="0"/>
              <a:t> </a:t>
            </a:r>
            <a:r>
              <a:rPr lang="en-US" sz="2800" dirty="0" err="1" smtClean="0"/>
              <a:t>etikettering</a:t>
            </a:r>
            <a:r>
              <a:rPr lang="en-US" sz="2800" dirty="0" smtClean="0"/>
              <a:t> transport (ADR, IATA)</a:t>
            </a:r>
          </a:p>
          <a:p>
            <a:endParaRPr lang="en-US" sz="2800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332656"/>
            <a:ext cx="5545138" cy="777875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Project beheer SDS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0308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DGMR-SPS-MGTPOL-SPXD-101 (13/11/2017)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 err="1" smtClean="0">
                <a:solidFill>
                  <a:srgbClr val="0070C0"/>
                </a:solidFill>
              </a:rPr>
              <a:t>Beheersbeleid</a:t>
            </a:r>
            <a:r>
              <a:rPr lang="en-US" sz="2800" dirty="0" smtClean="0">
                <a:solidFill>
                  <a:srgbClr val="0070C0"/>
                </a:solidFill>
              </a:rPr>
              <a:t> van de </a:t>
            </a:r>
            <a:r>
              <a:rPr lang="en-US" sz="2800" dirty="0" err="1" smtClean="0">
                <a:solidFill>
                  <a:srgbClr val="0070C0"/>
                </a:solidFill>
              </a:rPr>
              <a:t>gevaarlijke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producten</a:t>
            </a:r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/>
              <a:t>DGMR-GID-MGTPOL-SPXD-001 (30/05/2019)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Het </a:t>
            </a:r>
            <a:r>
              <a:rPr lang="en-US" sz="2800" dirty="0" err="1" smtClean="0">
                <a:solidFill>
                  <a:srgbClr val="0070C0"/>
                </a:solidFill>
              </a:rPr>
              <a:t>ter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beschikking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stellen</a:t>
            </a:r>
            <a:r>
              <a:rPr lang="en-US" sz="2800" dirty="0" smtClean="0">
                <a:solidFill>
                  <a:srgbClr val="0070C0"/>
                </a:solidFill>
              </a:rPr>
              <a:t> van </a:t>
            </a:r>
            <a:r>
              <a:rPr lang="en-US" sz="2800" dirty="0" err="1" smtClean="0">
                <a:solidFill>
                  <a:srgbClr val="0070C0"/>
                </a:solidFill>
              </a:rPr>
              <a:t>informatie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betreffende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gevaarlijke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producten</a:t>
            </a:r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/>
              <a:t>DGMR-SPS-PRPER-PMRW-004 (05/09/2014)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800" dirty="0" err="1" smtClean="0">
                <a:solidFill>
                  <a:srgbClr val="0070C0"/>
                </a:solidFill>
              </a:rPr>
              <a:t>Opslag</a:t>
            </a:r>
            <a:r>
              <a:rPr lang="en-US" sz="2800" dirty="0" smtClean="0">
                <a:solidFill>
                  <a:srgbClr val="0070C0"/>
                </a:solidFill>
              </a:rPr>
              <a:t> van </a:t>
            </a:r>
            <a:r>
              <a:rPr lang="en-US" sz="2800" dirty="0" err="1" smtClean="0">
                <a:solidFill>
                  <a:srgbClr val="0070C0"/>
                </a:solidFill>
              </a:rPr>
              <a:t>chemische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producten</a:t>
            </a:r>
            <a:endParaRPr lang="en-US" sz="2800" dirty="0" smtClean="0">
              <a:solidFill>
                <a:srgbClr val="0070C0"/>
              </a:solidFill>
            </a:endParaRPr>
          </a:p>
          <a:p>
            <a:r>
              <a:rPr lang="en-US" sz="2800" dirty="0" smtClean="0"/>
              <a:t>ACOT-SPS-MOVADR-SMMD-001 (01/02/2017)</a:t>
            </a:r>
            <a:endParaRPr lang="en-US" sz="2800" dirty="0"/>
          </a:p>
          <a:p>
            <a:pPr marL="0" indent="0">
              <a:spcBef>
                <a:spcPts val="0"/>
              </a:spcBef>
              <a:buNone/>
            </a:pPr>
            <a:r>
              <a:rPr lang="en-US" sz="2800" dirty="0" err="1" smtClean="0">
                <a:solidFill>
                  <a:srgbClr val="0070C0"/>
                </a:solidFill>
              </a:rPr>
              <a:t>Militaire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richtlijn</a:t>
            </a:r>
            <a:r>
              <a:rPr lang="en-US" sz="2800" dirty="0" smtClean="0">
                <a:solidFill>
                  <a:srgbClr val="0070C0"/>
                </a:solidFill>
              </a:rPr>
              <a:t> transport </a:t>
            </a:r>
            <a:r>
              <a:rPr lang="en-US" sz="2800" dirty="0" err="1" smtClean="0">
                <a:solidFill>
                  <a:srgbClr val="0070C0"/>
                </a:solidFill>
              </a:rPr>
              <a:t>gevaarlijke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r>
              <a:rPr lang="en-US" sz="2800" dirty="0" err="1" smtClean="0">
                <a:solidFill>
                  <a:srgbClr val="0070C0"/>
                </a:solidFill>
              </a:rPr>
              <a:t>goederen</a:t>
            </a:r>
            <a:r>
              <a:rPr lang="en-US" sz="2800" dirty="0" smtClean="0">
                <a:solidFill>
                  <a:srgbClr val="0070C0"/>
                </a:solidFill>
              </a:rPr>
              <a:t> via de </a:t>
            </a:r>
            <a:r>
              <a:rPr lang="en-US" sz="2800" dirty="0" err="1" smtClean="0">
                <a:solidFill>
                  <a:srgbClr val="0070C0"/>
                </a:solidFill>
              </a:rPr>
              <a:t>weg</a:t>
            </a:r>
            <a:endParaRPr lang="en-US" sz="2800" dirty="0" smtClean="0">
              <a:solidFill>
                <a:srgbClr val="0070C0"/>
              </a:solidFill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07704" y="332656"/>
            <a:ext cx="5545138" cy="777875"/>
          </a:xfrm>
          <a:prstGeom prst="rect">
            <a:avLst/>
          </a:prstGeom>
          <a:solidFill>
            <a:srgbClr val="FFCC99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nl-BE" sz="3600" dirty="0" smtClean="0">
                <a:solidFill>
                  <a:srgbClr val="000000"/>
                </a:solidFill>
                <a:latin typeface="Comic Sans MS" pitchFamily="66" charset="0"/>
                <a:cs typeface="+mn-cs"/>
              </a:rPr>
              <a:t>Situatie richtlijnen</a:t>
            </a:r>
            <a:endParaRPr lang="fr-FR" sz="3600" dirty="0">
              <a:solidFill>
                <a:srgbClr val="000000"/>
              </a:solidFill>
              <a:latin typeface="Comic Sans MS" pitchFamily="66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852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0 xmlns="39d2ce5f-ca0e-4789-a07b-eddc5a9e9228" xsi:nil="true"/>
    <PublishingExpirationDate xmlns="http://schemas.microsoft.com/sharepoint/v3" xsi:nil="true"/>
    <PublishingStartDate xmlns="http://schemas.microsoft.com/sharepoint/v3" xsi:nil="true"/>
    <TaxKeywordTaxHTField xmlns="341ef2d6-d38c-4729-b0bd-8f06d6b35472">
      <Terms xmlns="http://schemas.microsoft.com/office/infopath/2007/PartnerControls"/>
    </TaxKeywordTaxHTField>
    <TaxCatchAll xmlns="341ef2d6-d38c-4729-b0bd-8f06d6b35472"/>
    <Folder xmlns="341ef2d6-d38c-4729-b0bd-8f06d6b35472">Templates</Folder>
    <TitleF xmlns="341ef2d6-d38c-4729-b0bd-8f06d6b35472">Template Power Point Presentation</TitleF>
    <_dlc_DocId xmlns="341ef2d6-d38c-4729-b0bd-8f06d6b35472">6XAYHYSFKZVE-2-37</_dlc_DocId>
    <_dlc_DocIdUrl xmlns="341ef2d6-d38c-4729-b0bd-8f06d6b35472">
      <Url>http://units.mil.intra/sites/DGMR/_layouts/DocIdRedir.aspx?ID=6XAYHYSFKZVE-2-37</Url>
      <Description>6XAYHYSFKZVE-2-37</Description>
    </_dlc_DocIdUrl>
    <IconOverlay xmlns="http://schemas.microsoft.com/sharepoint/v4" xsi:nil="true"/>
    <COI xmlns="341ef2d6-d38c-4729-b0bd-8f06d6b35472">Public</COI>
    <Topic xmlns="341ef2d6-d38c-4729-b0bd-8f06d6b3547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5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54" ma:contentTypeDescription="Create a new document." ma:contentTypeScope="" ma:versionID="8d15a53cb9f4f811784f131b6815c478">
  <xsd:schema xmlns:xsd="http://www.w3.org/2001/XMLSchema" xmlns:xs="http://www.w3.org/2001/XMLSchema" xmlns:p="http://schemas.microsoft.com/office/2006/metadata/properties" xmlns:ns1="http://schemas.microsoft.com/sharepoint/v3" xmlns:ns2="341ef2d6-d38c-4729-b0bd-8f06d6b35472" xmlns:ns3="39d2ce5f-ca0e-4789-a07b-eddc5a9e9228" xmlns:ns4="http://schemas.microsoft.com/sharepoint/v4" targetNamespace="http://schemas.microsoft.com/office/2006/metadata/properties" ma:root="true" ma:fieldsID="223495f5d918aff77210c5c716ebfb65" ns1:_="" ns2:_="" ns3:_="" ns4:_="">
    <xsd:import namespace="http://schemas.microsoft.com/sharepoint/v3"/>
    <xsd:import namespace="341ef2d6-d38c-4729-b0bd-8f06d6b35472"/>
    <xsd:import namespace="39d2ce5f-ca0e-4789-a07b-eddc5a9e9228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TitleF" minOccurs="0"/>
                <xsd:element ref="ns3:Order0" minOccurs="0"/>
                <xsd:element ref="ns2:Folder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2:TaxCatchAllLabel" minOccurs="0"/>
                <xsd:element ref="ns2:_dlc_DocId" minOccurs="0"/>
                <xsd:element ref="ns2:_dlc_DocIdUrl" minOccurs="0"/>
                <xsd:element ref="ns2:_dlc_DocIdPersistId" minOccurs="0"/>
                <xsd:element ref="ns4:IconOverlay" minOccurs="0"/>
                <xsd:element ref="ns2:Topic" minOccurs="0"/>
                <xsd:element ref="ns2:COI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1ef2d6-d38c-4729-b0bd-8f06d6b35472" elementFormDefault="qualified">
    <xsd:import namespace="http://schemas.microsoft.com/office/2006/documentManagement/types"/>
    <xsd:import namespace="http://schemas.microsoft.com/office/infopath/2007/PartnerControls"/>
    <xsd:element name="TitleF" ma:index="2" nillable="true" ma:displayName="TitleF" ma:internalName="TitleF">
      <xsd:simpleType>
        <xsd:restriction base="dms:Text">
          <xsd:maxLength value="255"/>
        </xsd:restriction>
      </xsd:simpleType>
    </xsd:element>
    <xsd:element name="Folder" ma:index="5" nillable="true" ma:displayName="Folder" ma:internalName="Folder" ma:readOnly="false">
      <xsd:simpleType>
        <xsd:restriction base="dms:Text">
          <xsd:maxLength value="255"/>
        </xsd:restriction>
      </xsd:simpleType>
    </xsd:element>
    <xsd:element name="TaxKeywordTaxHTField" ma:index="10" nillable="true" ma:taxonomy="true" ma:internalName="TaxKeywordTaxHTField" ma:taxonomyFieldName="TaxKeyword" ma:displayName="Enterprise Keywords" ma:fieldId="{23f27201-bee3-471e-b2e7-b64fd8b7ca38}" ma:taxonomyMulti="true" ma:sspId="378c3500-659f-482f-8281-8cb6a08fed5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1" nillable="true" ma:displayName="Taxonomy Catch All Column" ma:hidden="true" ma:list="{04cd9242-7729-4d70-a6b3-a3f28ffc0c0a}" ma:internalName="TaxCatchAll" ma:showField="CatchAllData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" nillable="true" ma:displayName="Taxonomy Catch All Column1" ma:hidden="true" ma:list="{04cd9242-7729-4d70-a6b3-a3f28ffc0c0a}" ma:internalName="TaxCatchAllLabel" ma:readOnly="true" ma:showField="CatchAllDataLabel" ma:web="341ef2d6-d38c-4729-b0bd-8f06d6b3547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7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8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9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opic" ma:index="21" nillable="true" ma:displayName="Topic" ma:internalName="Topic">
      <xsd:simpleType>
        <xsd:restriction base="dms:Text">
          <xsd:maxLength value="255"/>
        </xsd:restriction>
      </xsd:simpleType>
    </xsd:element>
    <xsd:element name="COI" ma:index="22" nillable="true" ma:displayName="COI" ma:default="Public" ma:description="Community of interest" ma:format="RadioButtons" ma:internalName="COI">
      <xsd:simpleType>
        <xsd:restriction base="dms:Choice">
          <xsd:enumeration value="Public"/>
          <xsd:enumeration value="Privat"/>
          <xsd:enumeration value="COI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d2ce5f-ca0e-4789-a07b-eddc5a9e9228" elementFormDefault="qualified">
    <xsd:import namespace="http://schemas.microsoft.com/office/2006/documentManagement/types"/>
    <xsd:import namespace="http://schemas.microsoft.com/office/infopath/2007/PartnerControls"/>
    <xsd:element name="Order0" ma:index="3" nillable="true" ma:displayName="Order" ma:internalName="Order0">
      <xsd:simpleType>
        <xsd:restriction base="dms:Number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20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leN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756121-6E9C-4ED9-B27C-56FEAD8452DB}">
  <ds:schemaRefs>
    <ds:schemaRef ds:uri="http://purl.org/dc/elements/1.1/"/>
    <ds:schemaRef ds:uri="http://schemas.microsoft.com/office/2006/documentManagement/types"/>
    <ds:schemaRef ds:uri="39d2ce5f-ca0e-4789-a07b-eddc5a9e9228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schemas.microsoft.com/sharepoint/v4"/>
    <ds:schemaRef ds:uri="http://purl.org/dc/terms/"/>
    <ds:schemaRef ds:uri="341ef2d6-d38c-4729-b0bd-8f06d6b35472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179B6DEC-1F38-48BF-9ABF-007A08154CD2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5801A6E1-663D-4D07-B262-A4C60D6427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41ef2d6-d38c-4729-b0bd-8f06d6b35472"/>
    <ds:schemaRef ds:uri="39d2ce5f-ca0e-4789-a07b-eddc5a9e9228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1157</TotalTime>
  <Words>244</Words>
  <Application>Microsoft Office PowerPoint</Application>
  <PresentationFormat>On-screen Show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Comic Sans MS</vt:lpstr>
      <vt:lpstr>Courier New</vt:lpstr>
      <vt:lpstr>Wingdings</vt:lpstr>
      <vt:lpstr>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Power Point Presentation</dc:title>
  <dc:creator>DERAY Corinne</dc:creator>
  <cp:keywords/>
  <cp:lastModifiedBy>Vanspeybrouck Wim</cp:lastModifiedBy>
  <cp:revision>67</cp:revision>
  <cp:lastPrinted>2012-07-04T13:53:14Z</cp:lastPrinted>
  <dcterms:created xsi:type="dcterms:W3CDTF">2011-12-22T10:13:19Z</dcterms:created>
  <dcterms:modified xsi:type="dcterms:W3CDTF">2020-08-18T08:59:29Z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  <property fmtid="{D5CDD505-2E9C-101B-9397-08002B2CF9AE}" pid="3" name="lang">
    <vt:lpwstr>NF</vt:lpwstr>
  </property>
  <property fmtid="{D5CDD505-2E9C-101B-9397-08002B2CF9AE}" pid="4" name="Beschrijving">
    <vt:lpwstr>Power Point Presentation (voorbeeld)</vt:lpwstr>
  </property>
  <property fmtid="{D5CDD505-2E9C-101B-9397-08002B2CF9AE}" pid="5" name="ContentTypeId">
    <vt:lpwstr>0x01010095E4BDC83E04BA4CBC78C6D764BDC577</vt:lpwstr>
  </property>
  <property fmtid="{D5CDD505-2E9C-101B-9397-08002B2CF9AE}" pid="6" name="TaxKeyword">
    <vt:lpwstr/>
  </property>
  <property fmtid="{D5CDD505-2E9C-101B-9397-08002B2CF9AE}" pid="7" name="Order">
    <vt:r8>3700</vt:r8>
  </property>
  <property fmtid="{D5CDD505-2E9C-101B-9397-08002B2CF9AE}" pid="8" name="_dlc_DocIdItemGuid">
    <vt:lpwstr>ac5bf752-e1b8-412c-b8d5-5a0e9faeebf5</vt:lpwstr>
  </property>
</Properties>
</file>